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02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81.png"/><Relationship Id="rId4" Type="http://schemas.openxmlformats.org/officeDocument/2006/relationships/image" Target="../media/image62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0" Type="http://schemas.openxmlformats.org/officeDocument/2006/relationships/image" Target="../media/image97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1.png"/><Relationship Id="rId10" Type="http://schemas.openxmlformats.org/officeDocument/2006/relationships/image" Target="../media/image98.png"/><Relationship Id="rId4" Type="http://schemas.openxmlformats.org/officeDocument/2006/relationships/image" Target="../media/image84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9.png"/><Relationship Id="rId10" Type="http://schemas.openxmlformats.org/officeDocument/2006/relationships/image" Target="../media/image108.png"/><Relationship Id="rId4" Type="http://schemas.openxmlformats.org/officeDocument/2006/relationships/image" Target="../media/image10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3.png"/><Relationship Id="rId7" Type="http://schemas.openxmlformats.org/officeDocument/2006/relationships/image" Target="../media/image29.png"/><Relationship Id="rId12" Type="http://schemas.openxmlformats.org/officeDocument/2006/relationships/image" Target="../media/image1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12.png"/><Relationship Id="rId5" Type="http://schemas.openxmlformats.org/officeDocument/2006/relationships/image" Target="../media/image91.png"/><Relationship Id="rId10" Type="http://schemas.openxmlformats.org/officeDocument/2006/relationships/image" Target="../media/image111.png"/><Relationship Id="rId4" Type="http://schemas.openxmlformats.org/officeDocument/2006/relationships/image" Target="../media/image84.pn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1.png"/><Relationship Id="rId4" Type="http://schemas.openxmlformats.org/officeDocument/2006/relationships/image" Target="../media/image84.png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19.png"/><Relationship Id="rId21" Type="http://schemas.openxmlformats.org/officeDocument/2006/relationships/image" Target="../media/image60.png"/><Relationship Id="rId7" Type="http://schemas.openxmlformats.org/officeDocument/2006/relationships/image" Target="../media/image20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18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2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70.png"/><Relationship Id="rId5" Type="http://schemas.openxmlformats.org/officeDocument/2006/relationships/image" Target="../media/image28.pn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630" y="2111161"/>
            <a:ext cx="13005478" cy="4664343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683" y="1130369"/>
            <a:ext cx="7724197" cy="1888696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212533" y="5370499"/>
            <a:ext cx="19029209" cy="5274705"/>
            <a:chOff x="-212533" y="5370499"/>
            <a:chExt cx="19029209" cy="5274705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12533" y="5370499"/>
              <a:ext cx="19029209" cy="5274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12533" y="0"/>
            <a:ext cx="6171429" cy="2877429"/>
            <a:chOff x="-212533" y="0"/>
            <a:chExt cx="6171429" cy="2877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12533" y="0"/>
              <a:ext cx="6171429" cy="2877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114286" y="0"/>
            <a:ext cx="6171429" cy="2877429"/>
            <a:chOff x="12114286" y="0"/>
            <a:chExt cx="6171429" cy="28774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14286" y="0"/>
              <a:ext cx="6171429" cy="2877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409997" y="9604852"/>
            <a:ext cx="1465721" cy="448877"/>
            <a:chOff x="8409997" y="9604852"/>
            <a:chExt cx="1465721" cy="44887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9997" y="9604852"/>
              <a:ext cx="1465721" cy="44887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057142" y="9141711"/>
            <a:ext cx="6171429" cy="1086792"/>
            <a:chOff x="6216358" y="9117205"/>
            <a:chExt cx="6171429" cy="108679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6358" y="9117205"/>
              <a:ext cx="6171429" cy="108679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3129" y="5074287"/>
            <a:ext cx="4436147" cy="822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681868" y="2426863"/>
            <a:ext cx="15670929" cy="6762101"/>
            <a:chOff x="1681868" y="2426863"/>
            <a:chExt cx="15670929" cy="676210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1868" y="2426863"/>
              <a:ext cx="15670929" cy="6762101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61640" y="2556659"/>
            <a:ext cx="3555646" cy="115197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924532" y="2645902"/>
            <a:ext cx="15185602" cy="4993911"/>
            <a:chOff x="1924532" y="2645902"/>
            <a:chExt cx="15185602" cy="499391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4532" y="2645902"/>
              <a:ext cx="15185602" cy="499391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338780" y="7935653"/>
            <a:ext cx="9087780" cy="1065040"/>
            <a:chOff x="5338780" y="7935653"/>
            <a:chExt cx="9087780" cy="1065040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8780" y="7935653"/>
              <a:ext cx="9087780" cy="10650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6093" y="55749"/>
            <a:ext cx="18285714" cy="10399046"/>
            <a:chOff x="126093" y="55749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093" y="55749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445446"/>
            <a:ext cx="16253697" cy="6355608"/>
            <a:chOff x="1142102" y="2445446"/>
            <a:chExt cx="16253697" cy="635560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445446"/>
              <a:ext cx="16253697" cy="635560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513781" y="3036395"/>
            <a:ext cx="11369650" cy="5764659"/>
            <a:chOff x="3513781" y="3036395"/>
            <a:chExt cx="11369650" cy="576465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13781" y="3036395"/>
              <a:ext cx="11369650" cy="5764659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402" y="2335440"/>
            <a:ext cx="610067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760083"/>
            <a:ext cx="16064209" cy="6403312"/>
            <a:chOff x="1142102" y="2760083"/>
            <a:chExt cx="16064209" cy="640331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760083"/>
              <a:ext cx="16064209" cy="640331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1426" y="2105519"/>
            <a:ext cx="4133481" cy="117147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4128032" y="2315365"/>
            <a:ext cx="11926131" cy="7461271"/>
            <a:chOff x="4128032" y="2315365"/>
            <a:chExt cx="11926131" cy="746127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8032" y="2315365"/>
              <a:ext cx="11926131" cy="74612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793537" y="2315365"/>
            <a:ext cx="10069413" cy="6485690"/>
            <a:chOff x="3793537" y="2315365"/>
            <a:chExt cx="10069413" cy="6485690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3537" y="2315365"/>
              <a:ext cx="10069413" cy="648569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1426" y="2105517"/>
            <a:ext cx="408959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63158" y="1682202"/>
            <a:ext cx="4089597" cy="117147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3960784" y="2196945"/>
            <a:ext cx="10990516" cy="6604109"/>
            <a:chOff x="3960784" y="2196945"/>
            <a:chExt cx="10990516" cy="660410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0784" y="2196945"/>
              <a:ext cx="10990516" cy="66041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123537" y="3540070"/>
            <a:ext cx="11945724" cy="5151729"/>
            <a:chOff x="3123537" y="3540070"/>
            <a:chExt cx="11945724" cy="51517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3537" y="3540070"/>
              <a:ext cx="11945724" cy="5151729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2658961" y="2315365"/>
            <a:ext cx="9569610" cy="3317177"/>
            <a:chOff x="2658961" y="2315365"/>
            <a:chExt cx="9569610" cy="3317177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58961" y="2315365"/>
              <a:ext cx="9569610" cy="3317177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63158" y="1682202"/>
            <a:ext cx="408959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10816" y="1682199"/>
            <a:ext cx="4089597" cy="117147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3416724" y="2315365"/>
            <a:ext cx="12553143" cy="5975447"/>
            <a:chOff x="3416724" y="2315365"/>
            <a:chExt cx="12553143" cy="597544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16724" y="2315365"/>
              <a:ext cx="12553143" cy="59754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92110" y="1465535"/>
            <a:ext cx="16301494" cy="7939439"/>
            <a:chOff x="992110" y="1465535"/>
            <a:chExt cx="16301494" cy="793943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110" y="1465535"/>
              <a:ext cx="16301494" cy="793943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552275" y="734125"/>
            <a:ext cx="799764" cy="1462821"/>
            <a:chOff x="3552275" y="734125"/>
            <a:chExt cx="799764" cy="146282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4594" y="54916"/>
              <a:ext cx="1599528" cy="2925641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275" y="734125"/>
              <a:ext cx="799764" cy="146282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5557" y="-619930"/>
            <a:ext cx="14008803" cy="58035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303083" y="1854020"/>
            <a:ext cx="4669378" cy="7309374"/>
            <a:chOff x="11303083" y="1854020"/>
            <a:chExt cx="4669378" cy="730937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3083" y="1854020"/>
              <a:ext cx="4669378" cy="730937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8" name="그룹 1008"/>
          <p:cNvGrpSpPr/>
          <p:nvPr/>
        </p:nvGrpSpPr>
        <p:grpSpPr>
          <a:xfrm>
            <a:off x="1550861" y="2196945"/>
            <a:ext cx="9422658" cy="2198177"/>
            <a:chOff x="1550861" y="2196945"/>
            <a:chExt cx="9422658" cy="2198177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0861" y="2196945"/>
              <a:ext cx="9422658" cy="219817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550861" y="4664059"/>
            <a:ext cx="9752222" cy="1784257"/>
            <a:chOff x="1550861" y="4664059"/>
            <a:chExt cx="9752222" cy="178425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0861" y="4664059"/>
              <a:ext cx="9752222" cy="1784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552275" y="734125"/>
            <a:ext cx="799764" cy="1462821"/>
            <a:chOff x="3552275" y="734125"/>
            <a:chExt cx="799764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4594" y="54916"/>
              <a:ext cx="1599528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2275" y="734125"/>
              <a:ext cx="799764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92110" y="1465535"/>
            <a:ext cx="16301494" cy="7939439"/>
            <a:chOff x="992110" y="1465535"/>
            <a:chExt cx="16301494" cy="793943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110" y="1465535"/>
              <a:ext cx="16301494" cy="793943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7" y="-619930"/>
            <a:ext cx="13645125" cy="580353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674164" y="3385960"/>
            <a:ext cx="14138763" cy="5550961"/>
            <a:chOff x="1674164" y="3385960"/>
            <a:chExt cx="14138763" cy="555096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4164" y="3385960"/>
              <a:ext cx="14138763" cy="555096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79146" y="1555308"/>
            <a:ext cx="4905403" cy="1651650"/>
            <a:chOff x="1279146" y="1555308"/>
            <a:chExt cx="4905403" cy="1651650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9146" y="1555308"/>
              <a:ext cx="4905403" cy="1651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196945"/>
            <a:ext cx="16301494" cy="6485690"/>
            <a:chOff x="1142102" y="219694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19694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8556" y="-434100"/>
            <a:ext cx="12978225" cy="581471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3905035" y="3330511"/>
            <a:ext cx="2302711" cy="2313693"/>
            <a:chOff x="3905035" y="3330511"/>
            <a:chExt cx="2302711" cy="231369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05035" y="3330511"/>
              <a:ext cx="2302711" cy="231369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884108" y="3354178"/>
            <a:ext cx="1931050" cy="2276475"/>
            <a:chOff x="9884108" y="3354178"/>
            <a:chExt cx="1931050" cy="22764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84108" y="3354178"/>
              <a:ext cx="1931050" cy="227647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489702" y="4492416"/>
            <a:ext cx="3696439" cy="4087090"/>
            <a:chOff x="13489702" y="4492416"/>
            <a:chExt cx="3696439" cy="4087090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89702" y="4492416"/>
              <a:ext cx="3696439" cy="408709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715812" y="3479390"/>
            <a:ext cx="2577037" cy="2026051"/>
            <a:chOff x="6715812" y="3479390"/>
            <a:chExt cx="2577037" cy="202605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15812" y="3479390"/>
              <a:ext cx="2577037" cy="20260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61278" y="1093340"/>
            <a:ext cx="15325572" cy="8342993"/>
            <a:chOff x="1461278" y="1093340"/>
            <a:chExt cx="15325572" cy="834299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1278" y="1093340"/>
              <a:ext cx="15325572" cy="834299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94692" y="-229013"/>
            <a:ext cx="5672295" cy="2644707"/>
            <a:chOff x="-394692" y="-229013"/>
            <a:chExt cx="5672295" cy="264470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94692" y="-229013"/>
              <a:ext cx="5672295" cy="2644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509828" y="-146201"/>
            <a:ext cx="1238926" cy="1186385"/>
            <a:chOff x="15509828" y="-146201"/>
            <a:chExt cx="1238926" cy="118638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9828" y="-146201"/>
              <a:ext cx="1238926" cy="118638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611877" y="-170786"/>
            <a:ext cx="1026302" cy="1212963"/>
            <a:chOff x="16611877" y="-170786"/>
            <a:chExt cx="1026302" cy="12129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877" y="-170786"/>
              <a:ext cx="1026302" cy="1212963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9847" y="1247543"/>
            <a:ext cx="2367404" cy="164264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0" y="4582481"/>
            <a:ext cx="4947583" cy="5728026"/>
            <a:chOff x="0" y="4582481"/>
            <a:chExt cx="4947583" cy="572802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582481"/>
              <a:ext cx="4947583" cy="572802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785646" y="5665738"/>
            <a:ext cx="6489480" cy="4651163"/>
            <a:chOff x="11785646" y="5665738"/>
            <a:chExt cx="6489480" cy="465116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85646" y="5665738"/>
              <a:ext cx="6489480" cy="465116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61945" y="2852043"/>
            <a:ext cx="10014445" cy="3447168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653934" y="3030978"/>
            <a:ext cx="572281" cy="561036"/>
            <a:chOff x="5653934" y="3030978"/>
            <a:chExt cx="572281" cy="5610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53934" y="3030978"/>
              <a:ext cx="572281" cy="56103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53934" y="5264836"/>
            <a:ext cx="572281" cy="561036"/>
            <a:chOff x="5653934" y="5264836"/>
            <a:chExt cx="572281" cy="56103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53934" y="5264836"/>
              <a:ext cx="572281" cy="561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12533" y="0"/>
            <a:ext cx="18904695" cy="11331637"/>
            <a:chOff x="-212533" y="0"/>
            <a:chExt cx="18904695" cy="1133163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768353" y="6712590"/>
              <a:ext cx="15916033" cy="4615649"/>
              <a:chOff x="2768353" y="6712590"/>
              <a:chExt cx="15916033" cy="4615649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68353" y="6712590"/>
                <a:ext cx="15916033" cy="4615649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-212533" y="0"/>
              <a:ext cx="5483751" cy="2556799"/>
              <a:chOff x="-212533" y="0"/>
              <a:chExt cx="5483751" cy="2556799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212533" y="0"/>
                <a:ext cx="5483751" cy="255679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024675" y="0"/>
              <a:ext cx="5261039" cy="2452959"/>
              <a:chOff x="13024675" y="0"/>
              <a:chExt cx="5261039" cy="245295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024675" y="0"/>
                <a:ext cx="5261039" cy="2452959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3252033" y="3088056"/>
            <a:ext cx="11317073" cy="2577763"/>
            <a:chOff x="3252033" y="3088056"/>
            <a:chExt cx="11317073" cy="257776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2033" y="3088056"/>
              <a:ext cx="11317073" cy="257776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8538" y="2950917"/>
            <a:ext cx="10218377" cy="270530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9171" y="1652333"/>
            <a:ext cx="1888208" cy="15844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196945"/>
            <a:ext cx="16301494" cy="6485690"/>
            <a:chOff x="1142102" y="219694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19694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6" y="-282510"/>
            <a:ext cx="14100229" cy="58035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4352039" y="2259913"/>
            <a:ext cx="9193858" cy="6359755"/>
            <a:chOff x="4352039" y="2259913"/>
            <a:chExt cx="9193858" cy="635975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2039" y="2259913"/>
              <a:ext cx="9193858" cy="63597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189082" y="4417654"/>
            <a:ext cx="1720325" cy="1432567"/>
            <a:chOff x="4189082" y="4417654"/>
            <a:chExt cx="1720325" cy="143256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9082" y="4417654"/>
              <a:ext cx="1720325" cy="143256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1231" y="4224762"/>
            <a:ext cx="6943747" cy="164205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2416" y="2200728"/>
            <a:ext cx="10148413" cy="17348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603995" y="6267015"/>
            <a:ext cx="2657647" cy="1558191"/>
            <a:chOff x="11603995" y="6267015"/>
            <a:chExt cx="2657647" cy="155819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03995" y="6267015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218471" y="5731582"/>
            <a:ext cx="14920228" cy="4702796"/>
            <a:chOff x="-1218471" y="5731582"/>
            <a:chExt cx="14920228" cy="470279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18471" y="5731582"/>
              <a:ext cx="14920228" cy="470279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467952" y="5622212"/>
            <a:ext cx="14920228" cy="4682085"/>
            <a:chOff x="13467952" y="5622212"/>
            <a:chExt cx="14920228" cy="468208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7952" y="5622212"/>
              <a:ext cx="14920228" cy="468208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7619" y="0"/>
            <a:ext cx="21866721" cy="728256"/>
            <a:chOff x="47619" y="0"/>
            <a:chExt cx="21866721" cy="728256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47619" y="0"/>
              <a:ext cx="7282558" cy="728256"/>
              <a:chOff x="47619" y="0"/>
              <a:chExt cx="7282558" cy="728256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7619" y="0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7330177" y="0"/>
              <a:ext cx="7282558" cy="728256"/>
              <a:chOff x="7330177" y="0"/>
              <a:chExt cx="7282558" cy="728256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30177" y="0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4631782" y="0"/>
              <a:ext cx="7282558" cy="728256"/>
              <a:chOff x="14631782" y="0"/>
              <a:chExt cx="7282558" cy="728256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631782" y="0"/>
                <a:ext cx="7282558" cy="728256"/>
              </a:xfrm>
              <a:prstGeom prst="rect">
                <a:avLst/>
              </a:prstGeom>
            </p:spPr>
          </p:pic>
        </p:grpSp>
      </p:grpSp>
      <p:grpSp>
        <p:nvGrpSpPr>
          <p:cNvPr id="1008" name="그룹 1008"/>
          <p:cNvGrpSpPr/>
          <p:nvPr/>
        </p:nvGrpSpPr>
        <p:grpSpPr>
          <a:xfrm>
            <a:off x="352697" y="6126127"/>
            <a:ext cx="2657647" cy="1558191"/>
            <a:chOff x="352697" y="6126127"/>
            <a:chExt cx="2657647" cy="155819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697" y="6126127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10334" y="885714"/>
            <a:ext cx="2307676" cy="1353002"/>
            <a:chOff x="1410334" y="885714"/>
            <a:chExt cx="2307676" cy="135300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0334" y="885714"/>
              <a:ext cx="2307676" cy="1353002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90912" y="2707425"/>
            <a:ext cx="9686400" cy="164205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91558" y="4434938"/>
            <a:ext cx="9151734" cy="1608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895" y="18583"/>
            <a:ext cx="18285714" cy="10399046"/>
            <a:chOff x="166895" y="18583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95" y="18583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544594" y="2551003"/>
            <a:ext cx="8022014" cy="6171429"/>
            <a:chOff x="8544594" y="2551003"/>
            <a:chExt cx="8022014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4594" y="2551003"/>
              <a:ext cx="8022014" cy="617142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7737" y="-162215"/>
            <a:ext cx="13184686" cy="581268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722431"/>
            <a:ext cx="19114742" cy="2351018"/>
            <a:chOff x="-247619" y="8722431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722754"/>
              <a:ext cx="9677226" cy="2350695"/>
              <a:chOff x="-247619" y="8722754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7619" y="8722754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722431"/>
              <a:ext cx="9677226" cy="2350695"/>
              <a:chOff x="9189897" y="8722431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9897" y="8722431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879185" y="612174"/>
            <a:ext cx="932409" cy="1591292"/>
            <a:chOff x="2879185" y="612174"/>
            <a:chExt cx="932409" cy="159129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840" y="-122612"/>
              <a:ext cx="1864818" cy="3182584"/>
            </a:xfrm>
            <a:prstGeom prst="rect">
              <a:avLst/>
            </a:prstGeom>
          </p:spPr>
        </p:pic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79185" y="612174"/>
              <a:ext cx="932409" cy="159129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98088" y="2588169"/>
            <a:ext cx="5980330" cy="5788275"/>
            <a:chOff x="1398088" y="2588169"/>
            <a:chExt cx="5980330" cy="578827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8088" y="2588169"/>
              <a:ext cx="5980330" cy="578827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8993831" y="7348752"/>
            <a:ext cx="679005" cy="588048"/>
            <a:chOff x="8993831" y="7348752"/>
            <a:chExt cx="679005" cy="58804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8993831" y="7348752"/>
              <a:ext cx="679005" cy="58804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993831" y="5985885"/>
            <a:ext cx="679005" cy="588048"/>
            <a:chOff x="8993831" y="5985885"/>
            <a:chExt cx="679005" cy="588048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8993831" y="5985885"/>
              <a:ext cx="679005" cy="58804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8993831" y="4554809"/>
            <a:ext cx="679005" cy="588048"/>
            <a:chOff x="8993831" y="4554809"/>
            <a:chExt cx="679005" cy="58804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8993831" y="4554809"/>
              <a:ext cx="679005" cy="588048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8993831" y="3191942"/>
            <a:ext cx="679005" cy="588048"/>
            <a:chOff x="8993831" y="3191942"/>
            <a:chExt cx="679005" cy="58804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8993831" y="3191942"/>
              <a:ext cx="679005" cy="588048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34288" y="2995755"/>
            <a:ext cx="3882573" cy="1012090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1145" y="4367640"/>
            <a:ext cx="3428489" cy="100294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34288" y="5808202"/>
            <a:ext cx="3823451" cy="100782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879185" y="3797786"/>
            <a:ext cx="2302744" cy="3455294"/>
            <a:chOff x="2879185" y="3797786"/>
            <a:chExt cx="2302744" cy="345529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9185" y="3797786"/>
              <a:ext cx="2302744" cy="3455294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015717" y="7093974"/>
            <a:ext cx="3808823" cy="1004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12533" y="0"/>
            <a:ext cx="18904695" cy="11331637"/>
            <a:chOff x="-212533" y="0"/>
            <a:chExt cx="18904695" cy="1133163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768353" y="6712590"/>
              <a:ext cx="15916033" cy="4615649"/>
              <a:chOff x="2768353" y="6712590"/>
              <a:chExt cx="15916033" cy="4615649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68353" y="6712590"/>
                <a:ext cx="15916033" cy="4615649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-212533" y="0"/>
              <a:ext cx="5483751" cy="2556799"/>
              <a:chOff x="-212533" y="0"/>
              <a:chExt cx="5483751" cy="2556799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212533" y="0"/>
                <a:ext cx="5483751" cy="255679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024675" y="0"/>
              <a:ext cx="5261039" cy="2452959"/>
              <a:chOff x="13024675" y="0"/>
              <a:chExt cx="5261039" cy="245295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024675" y="0"/>
                <a:ext cx="5261039" cy="2452959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3252033" y="3088056"/>
            <a:ext cx="11317073" cy="2577763"/>
            <a:chOff x="3252033" y="3088056"/>
            <a:chExt cx="11317073" cy="257776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2033" y="3088056"/>
              <a:ext cx="11317073" cy="257776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3582" y="3186716"/>
            <a:ext cx="9476480" cy="257402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9171" y="1652333"/>
            <a:ext cx="1874493" cy="15844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603995" y="6267015"/>
            <a:ext cx="2657647" cy="1558191"/>
            <a:chOff x="11603995" y="6267015"/>
            <a:chExt cx="2657647" cy="155819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03995" y="6267015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218471" y="5731582"/>
            <a:ext cx="14920228" cy="4702796"/>
            <a:chOff x="-1218471" y="5731582"/>
            <a:chExt cx="14920228" cy="470279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18471" y="5731582"/>
              <a:ext cx="14920228" cy="470279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442131" y="1356344"/>
            <a:ext cx="1512954" cy="2014310"/>
            <a:chOff x="4442131" y="1356344"/>
            <a:chExt cx="1512954" cy="20143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840000">
              <a:off x="4442131" y="1356344"/>
              <a:ext cx="1512954" cy="20143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069673" y="1839815"/>
            <a:ext cx="1659271" cy="1641658"/>
            <a:chOff x="7069673" y="1839815"/>
            <a:chExt cx="1659271" cy="164165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9673" y="1839815"/>
              <a:ext cx="1659271" cy="164165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765012" y="1379978"/>
            <a:ext cx="1218905" cy="1994435"/>
            <a:chOff x="9765012" y="1379978"/>
            <a:chExt cx="1218905" cy="199443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60000">
              <a:off x="9765012" y="1379978"/>
              <a:ext cx="1218905" cy="199443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133457" y="5603629"/>
            <a:ext cx="14920228" cy="4682085"/>
            <a:chOff x="13133457" y="5603629"/>
            <a:chExt cx="14920228" cy="468208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33457" y="5603629"/>
              <a:ext cx="14920228" cy="468208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410232" y="373202"/>
            <a:ext cx="21866721" cy="728256"/>
            <a:chOff x="-410232" y="373202"/>
            <a:chExt cx="21866721" cy="728256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-410232" y="373202"/>
              <a:ext cx="7282558" cy="728256"/>
              <a:chOff x="-410232" y="373202"/>
              <a:chExt cx="7282558" cy="728256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-410232" y="373202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6872326" y="373202"/>
              <a:ext cx="7282558" cy="728256"/>
              <a:chOff x="6872326" y="373202"/>
              <a:chExt cx="7282558" cy="728256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872326" y="373202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4173931" y="373202"/>
              <a:ext cx="7282558" cy="728256"/>
              <a:chOff x="14173931" y="373202"/>
              <a:chExt cx="7282558" cy="728256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173931" y="373202"/>
                <a:ext cx="7282558" cy="728256"/>
              </a:xfrm>
              <a:prstGeom prst="rect">
                <a:avLst/>
              </a:prstGeom>
            </p:spPr>
          </p:pic>
        </p:grpSp>
      </p:grpSp>
      <p:grpSp>
        <p:nvGrpSpPr>
          <p:cNvPr id="1011" name="그룹 1011"/>
          <p:cNvGrpSpPr/>
          <p:nvPr/>
        </p:nvGrpSpPr>
        <p:grpSpPr>
          <a:xfrm>
            <a:off x="4565477" y="700164"/>
            <a:ext cx="8846726" cy="1006179"/>
            <a:chOff x="4565477" y="700164"/>
            <a:chExt cx="8846726" cy="100617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5477" y="700164"/>
              <a:ext cx="8846726" cy="1006179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86021" y="682241"/>
            <a:ext cx="4694902" cy="90557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352697" y="6126127"/>
            <a:ext cx="2657647" cy="1558191"/>
            <a:chOff x="352697" y="6126127"/>
            <a:chExt cx="2657647" cy="155819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697" y="6126127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681520" y="692993"/>
            <a:ext cx="2307676" cy="1353002"/>
            <a:chOff x="1681520" y="692993"/>
            <a:chExt cx="2307676" cy="135300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1520" y="692993"/>
              <a:ext cx="2307676" cy="135300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3425183" y="1523754"/>
            <a:ext cx="14195891" cy="4368243"/>
            <a:chOff x="3425183" y="1523754"/>
            <a:chExt cx="14195891" cy="4368243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1441770" y="1579621"/>
              <a:ext cx="1375418" cy="2139443"/>
              <a:chOff x="11441770" y="1579621"/>
              <a:chExt cx="1375418" cy="2139443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-300000">
                <a:off x="11441770" y="1579621"/>
                <a:ext cx="1375418" cy="2139443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3425183" y="2634964"/>
              <a:ext cx="2868010" cy="2927445"/>
              <a:chOff x="3425183" y="2634964"/>
              <a:chExt cx="2868010" cy="2927445"/>
            </a:xfrm>
          </p:grpSpPr>
          <p:pic>
            <p:nvPicPr>
              <p:cNvPr id="46" name="Object 4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425183" y="2634964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5905156" y="2964552"/>
              <a:ext cx="2868010" cy="2927445"/>
              <a:chOff x="5905156" y="2964552"/>
              <a:chExt cx="2868010" cy="2927445"/>
            </a:xfrm>
          </p:grpSpPr>
          <p:pic>
            <p:nvPicPr>
              <p:cNvPr id="49" name="Object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05156" y="2964552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8391624" y="2634964"/>
              <a:ext cx="2868010" cy="2927445"/>
              <a:chOff x="8391624" y="2634964"/>
              <a:chExt cx="2868010" cy="2927445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391624" y="2634964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10872224" y="2964552"/>
              <a:ext cx="2868010" cy="2927445"/>
              <a:chOff x="10872224" y="2964552"/>
              <a:chExt cx="2868010" cy="2927445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0872224" y="2964552"/>
                <a:ext cx="2868010" cy="2927445"/>
              </a:xfrm>
              <a:prstGeom prst="rect">
                <a:avLst/>
              </a:prstGeom>
            </p:spPr>
          </p:pic>
        </p:grpSp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08938" y="2669087"/>
              <a:ext cx="3449815" cy="3642221"/>
            </a:xfrm>
            <a:prstGeom prst="rect">
              <a:avLst/>
            </a:prstGeom>
          </p:spPr>
        </p:pic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36459" y="3073382"/>
              <a:ext cx="3407555" cy="3629015"/>
            </a:xfrm>
            <a:prstGeom prst="rect">
              <a:avLst/>
            </a:prstGeom>
          </p:spPr>
        </p:pic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05039" y="2866039"/>
              <a:ext cx="3323361" cy="3629015"/>
            </a:xfrm>
            <a:prstGeom prst="rect">
              <a:avLst/>
            </a:prstGeom>
          </p:spPr>
        </p:pic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03593" y="3073372"/>
              <a:ext cx="3407555" cy="3629015"/>
            </a:xfrm>
            <a:prstGeom prst="rect">
              <a:avLst/>
            </a:prstGeom>
          </p:spPr>
        </p:pic>
        <p:grpSp>
          <p:nvGrpSpPr>
            <p:cNvPr id="1020" name="그룹 1020"/>
            <p:cNvGrpSpPr/>
            <p:nvPr/>
          </p:nvGrpSpPr>
          <p:grpSpPr>
            <a:xfrm>
              <a:off x="14963427" y="2289277"/>
              <a:ext cx="2657647" cy="1558191"/>
              <a:chOff x="14963427" y="2289277"/>
              <a:chExt cx="2657647" cy="1558191"/>
            </a:xfrm>
          </p:grpSpPr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4963427" y="2289277"/>
                <a:ext cx="2657647" cy="1558191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3424241" y="2104532"/>
              <a:ext cx="2868010" cy="2927445"/>
              <a:chOff x="13424241" y="2104532"/>
              <a:chExt cx="2868010" cy="2927445"/>
            </a:xfrm>
          </p:grpSpPr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424241" y="2104532"/>
                <a:ext cx="2868010" cy="2927445"/>
              </a:xfrm>
              <a:prstGeom prst="rect">
                <a:avLst/>
              </a:prstGeom>
            </p:spPr>
          </p:pic>
        </p:grpSp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770070" y="2121102"/>
              <a:ext cx="3393029" cy="3642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198243" y="666495"/>
            <a:ext cx="1134581" cy="1122538"/>
            <a:chOff x="2198243" y="666495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4222" y="178496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8243" y="666495"/>
              <a:ext cx="1134581" cy="11225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105327" y="1702125"/>
            <a:ext cx="13775459" cy="7903222"/>
            <a:chOff x="2105327" y="1702125"/>
            <a:chExt cx="13775459" cy="790322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5327" y="1702125"/>
              <a:ext cx="13775459" cy="790322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5242" y="-655286"/>
            <a:ext cx="17779893" cy="581268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0" y="8124953"/>
            <a:ext cx="19114742" cy="2351018"/>
            <a:chOff x="0" y="8124953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0" y="8125276"/>
              <a:ext cx="9677226" cy="2350695"/>
              <a:chOff x="0" y="8125276"/>
              <a:chExt cx="9677226" cy="235069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0" y="8125276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437516" y="8124953"/>
              <a:ext cx="9677226" cy="2350695"/>
              <a:chOff x="9437516" y="8124953"/>
              <a:chExt cx="9677226" cy="2350695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437516" y="8124953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" name="부림동 영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65533" y="2044544"/>
            <a:ext cx="12375586" cy="690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914757" y="546831"/>
            <a:ext cx="1134581" cy="1122538"/>
            <a:chOff x="5914757" y="546831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737" y="58832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4757" y="546831"/>
              <a:ext cx="1134581" cy="11225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5978" y="-755863"/>
            <a:ext cx="9506297" cy="5813693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352853" y="2113809"/>
            <a:ext cx="5771350" cy="6171429"/>
            <a:chOff x="352853" y="2113809"/>
            <a:chExt cx="5771350" cy="617142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2853" y="2113809"/>
              <a:ext cx="5771350" cy="617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231473" y="2057143"/>
            <a:ext cx="6156558" cy="6171429"/>
            <a:chOff x="6231473" y="2057143"/>
            <a:chExt cx="6156558" cy="617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1473" y="2057143"/>
              <a:ext cx="6156558" cy="6171429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711" y="7355088"/>
            <a:ext cx="4467387" cy="727601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5572" y="7355088"/>
            <a:ext cx="3836927" cy="68417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387452" y="2119551"/>
            <a:ext cx="5572712" cy="5912488"/>
            <a:chOff x="12387452" y="2119551"/>
            <a:chExt cx="5572712" cy="5912488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87452" y="2119551"/>
              <a:ext cx="5572712" cy="5912488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330859" y="7076344"/>
            <a:ext cx="5167561" cy="7276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0280" y="-282510"/>
            <a:ext cx="13746450" cy="580353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762753" y="2680872"/>
            <a:ext cx="4187893" cy="4187893"/>
            <a:chOff x="1762753" y="2680872"/>
            <a:chExt cx="4187893" cy="418789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2753" y="268087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34865" y="2445446"/>
            <a:ext cx="6643670" cy="5722827"/>
            <a:chOff x="534865" y="2445446"/>
            <a:chExt cx="6643670" cy="572282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865" y="2445446"/>
              <a:ext cx="6643670" cy="572282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853504" y="2426863"/>
            <a:ext cx="9499293" cy="6762101"/>
            <a:chOff x="7853504" y="2426863"/>
            <a:chExt cx="9499293" cy="676210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53504" y="2426863"/>
              <a:ext cx="9499293" cy="6762101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2800" y="2308305"/>
            <a:ext cx="9307210" cy="6214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사용자 지정</PresentationFormat>
  <Paragraphs>0</Paragraphs>
  <Slides>22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Windows 사용자</cp:lastModifiedBy>
  <cp:revision>5</cp:revision>
  <dcterms:created xsi:type="dcterms:W3CDTF">2022-02-24T11:15:06Z</dcterms:created>
  <dcterms:modified xsi:type="dcterms:W3CDTF">2022-02-24T06:03:04Z</dcterms:modified>
</cp:coreProperties>
</file>