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899650" cy="6875463"/>
  <p:notesSz cx="6858000" cy="9144000"/>
  <p:embeddedFontLst>
    <p:embeddedFont>
      <p:font typeface="Arial Black" panose="020B0A04020102020204" pitchFamily="34" charset="0"/>
      <p:regular r:id="rId19"/>
      <p:bold r:id="rId20"/>
    </p:embeddedFont>
    <p:embeddedFont>
      <p:font typeface="Stardos Stencil" panose="020B0600000101010101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맑은 고딕" panose="020B0503020000020004" pitchFamily="50" charset="-127"/>
      <p:regular r:id="rId27"/>
      <p:bold r:id="rId28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5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SIONMASTER" initials="V" lastIdx="1" clrIdx="0">
    <p:extLst>
      <p:ext uri="{19B8F6BF-5375-455C-9EA6-DF929625EA0E}">
        <p15:presenceInfo xmlns:p15="http://schemas.microsoft.com/office/powerpoint/2012/main" userId="VISIONMAST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362C"/>
    <a:srgbClr val="FFFFFF"/>
    <a:srgbClr val="189EBE"/>
    <a:srgbClr val="C7E6EB"/>
    <a:srgbClr val="E7F6FA"/>
    <a:srgbClr val="D3ECF0"/>
    <a:srgbClr val="D7EEF3"/>
    <a:srgbClr val="E8E7E7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4C0A29-E00C-4BC5-AC6C-DE6C6F0B69AC}">
  <a:tblStyle styleId="{164C0A29-E00C-4BC5-AC6C-DE6C6F0B69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482" y="150"/>
      </p:cViewPr>
      <p:guideLst>
        <p:guide orient="horz" pos="2165"/>
        <p:guide pos="31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" name="Google Shape;2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42474" y="1125221"/>
            <a:ext cx="8414703" cy="239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15"/>
              <a:buFont typeface="Calibri"/>
              <a:buNone/>
              <a:defRPr sz="601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237456" y="3611210"/>
            <a:ext cx="7424738" cy="165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/>
            </a:lvl1pPr>
            <a:lvl2pPr lvl="1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None/>
              <a:defRPr sz="2004"/>
            </a:lvl2pPr>
            <a:lvl3pPr lvl="2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None/>
              <a:defRPr sz="1804"/>
            </a:lvl3pPr>
            <a:lvl4pPr lvl="3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4pPr>
            <a:lvl5pPr lvl="4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5pPr>
            <a:lvl6pPr lvl="5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6pPr>
            <a:lvl7pPr lvl="6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7pPr>
            <a:lvl8pPr lvl="7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8pPr>
            <a:lvl9pPr lvl="8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768616" y="-257741"/>
            <a:ext cx="4362418" cy="8538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238425" y="2212067"/>
            <a:ext cx="5826637" cy="2134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907329" y="139329"/>
            <a:ext cx="5826637" cy="628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80601" y="1830274"/>
            <a:ext cx="8538448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75445" y="1714093"/>
            <a:ext cx="8538448" cy="286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15"/>
              <a:buFont typeface="Calibri"/>
              <a:buNone/>
              <a:defRPr sz="601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675445" y="4601151"/>
            <a:ext cx="8538448" cy="1504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2005"/>
              <a:buNone/>
              <a:defRPr sz="2004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805"/>
              <a:buNone/>
              <a:defRPr sz="180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80601" y="1830274"/>
            <a:ext cx="4207351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5011698" y="1830274"/>
            <a:ext cx="4207351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81890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81892" y="1685444"/>
            <a:ext cx="4188015" cy="826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 b="1"/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None/>
              <a:defRPr sz="2004" b="1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None/>
              <a:defRPr sz="1804" b="1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81892" y="2511454"/>
            <a:ext cx="4188015" cy="369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5011698" y="1685444"/>
            <a:ext cx="4208641" cy="826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 b="1"/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None/>
              <a:defRPr sz="2004" b="1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None/>
              <a:defRPr sz="1804" b="1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5011698" y="2511454"/>
            <a:ext cx="4208641" cy="369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8"/>
              <a:buFont typeface="Calibri"/>
              <a:buNone/>
              <a:defRPr sz="320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208641" y="989941"/>
            <a:ext cx="5011698" cy="4886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2308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3208"/>
              <a:buChar char="•"/>
              <a:defRPr sz="3208"/>
            </a:lvl1pPr>
            <a:lvl2pPr marL="914400" lvl="1" indent="-406844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807"/>
              <a:buChar char="•"/>
              <a:defRPr sz="2807"/>
            </a:lvl2pPr>
            <a:lvl3pPr marL="1371600" lvl="2" indent="-381381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6"/>
              <a:buChar char="•"/>
              <a:defRPr sz="2406"/>
            </a:lvl3pPr>
            <a:lvl4pPr marL="1828800" lvl="3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4pPr>
            <a:lvl5pPr marL="2286000" lvl="4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5pPr>
            <a:lvl6pPr marL="2743200" lvl="5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6pPr>
            <a:lvl7pPr marL="3200400" lvl="6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7pPr>
            <a:lvl8pPr marL="3657600" lvl="7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8pPr>
            <a:lvl9pPr marL="4114800" lvl="8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81890" y="2062639"/>
            <a:ext cx="3192895" cy="382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404"/>
              <a:buNone/>
              <a:defRPr sz="1404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203"/>
              <a:buNone/>
              <a:defRPr sz="1203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8"/>
              <a:buFont typeface="Calibri"/>
              <a:buNone/>
              <a:defRPr sz="320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4208641" y="989941"/>
            <a:ext cx="5011698" cy="4886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3208"/>
              <a:buFont typeface="Arial"/>
              <a:buNone/>
              <a:defRPr sz="32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807"/>
              <a:buFont typeface="Arial"/>
              <a:buNone/>
              <a:defRPr sz="28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6"/>
              <a:buFont typeface="Arial"/>
              <a:buNone/>
              <a:defRPr sz="24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681890" y="2062639"/>
            <a:ext cx="3192895" cy="382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404"/>
              <a:buNone/>
              <a:defRPr sz="1404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203"/>
              <a:buNone/>
              <a:defRPr sz="1203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11"/>
              <a:buFont typeface="Calibri"/>
              <a:buNone/>
              <a:defRPr sz="44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80601" y="1830274"/>
            <a:ext cx="8538448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844" algn="l" rtl="0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807"/>
              <a:buFont typeface="Arial"/>
              <a:buChar char="•"/>
              <a:defRPr sz="28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381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6"/>
              <a:buFont typeface="Arial"/>
              <a:buChar char="•"/>
              <a:defRPr sz="24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9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Char char="•"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24.png"/><Relationship Id="rId10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image" Target="../media/image25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6.png"/><Relationship Id="rId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image" Target="../media/image32.jp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4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5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8.png"/><Relationship Id="rId5" Type="http://schemas.openxmlformats.org/officeDocument/2006/relationships/image" Target="../media/image18.png"/><Relationship Id="rId10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1.jpg"/><Relationship Id="rId5" Type="http://schemas.openxmlformats.org/officeDocument/2006/relationships/image" Target="../media/image5.png"/><Relationship Id="rId10" Type="http://schemas.openxmlformats.org/officeDocument/2006/relationships/image" Target="../media/image20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2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354633" y="1635040"/>
            <a:ext cx="1407491" cy="369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182881" y="118872"/>
            <a:ext cx="2459736" cy="731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8831485" y="118872"/>
            <a:ext cx="972273" cy="32337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182880" y="6328102"/>
            <a:ext cx="3775662" cy="544011"/>
          </a:xfrm>
          <a:prstGeom prst="rect">
            <a:avLst/>
          </a:prstGeom>
          <a:solidFill>
            <a:srgbClr val="A3D8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605" y="3685781"/>
            <a:ext cx="5145087" cy="4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604" y="2051330"/>
            <a:ext cx="5145087" cy="4921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/>
          <p:nvPr/>
        </p:nvSpPr>
        <p:spPr>
          <a:xfrm>
            <a:off x="-47441" y="2447900"/>
            <a:ext cx="567768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uz-Latn-UZ" altLang="ko-KR" sz="44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Karaokesda olov</a:t>
            </a:r>
            <a:endParaRPr lang="en-US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4" name="Google Shape;1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8165" y="1073791"/>
            <a:ext cx="3226250" cy="34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그림 12">
            <a:extLst>
              <a:ext uri="{FF2B5EF4-FFF2-40B4-BE49-F238E27FC236}">
                <a16:creationId xmlns:a16="http://schemas.microsoft.com/office/drawing/2014/main" id="{2903C967-CD50-457E-8B8B-FEA3ABE5C1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1038631" y="5320384"/>
            <a:ext cx="1937053" cy="97432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A87BF4A-35F8-4045-A14D-E5B9DA5C76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130" y="5334185"/>
            <a:ext cx="2572348" cy="1012609"/>
          </a:xfrm>
          <a:prstGeom prst="rect">
            <a:avLst/>
          </a:prstGeom>
        </p:spPr>
      </p:pic>
      <p:pic>
        <p:nvPicPr>
          <p:cNvPr id="21" name="Google Shape;88;p13">
            <a:extLst>
              <a:ext uri="{FF2B5EF4-FFF2-40B4-BE49-F238E27FC236}">
                <a16:creationId xmlns:a16="http://schemas.microsoft.com/office/drawing/2014/main" id="{8272113A-325A-49AB-9E81-57CB9D9C53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2264" t="95489" r="-52264"/>
          <a:stretch/>
        </p:blipFill>
        <p:spPr>
          <a:xfrm>
            <a:off x="5172635" y="6565392"/>
            <a:ext cx="9897192" cy="31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90;p1">
            <a:extLst>
              <a:ext uri="{FF2B5EF4-FFF2-40B4-BE49-F238E27FC236}">
                <a16:creationId xmlns:a16="http://schemas.microsoft.com/office/drawing/2014/main" id="{F29B1886-7467-4D06-BA84-C810FF50E021}"/>
              </a:ext>
            </a:extLst>
          </p:cNvPr>
          <p:cNvSpPr/>
          <p:nvPr/>
        </p:nvSpPr>
        <p:spPr>
          <a:xfrm>
            <a:off x="-6784" y="1571557"/>
            <a:ext cx="20489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CA" altLang="ko-KR" sz="2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Epizod.9</a:t>
            </a:r>
            <a:r>
              <a:rPr lang="en-US" sz="2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sz="20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" name="Google Shape;98;p1">
            <a:extLst>
              <a:ext uri="{FF2B5EF4-FFF2-40B4-BE49-F238E27FC236}">
                <a16:creationId xmlns:a16="http://schemas.microsoft.com/office/drawing/2014/main" id="{8D2C1A52-D379-49C2-8EF4-F07D7BA28907}"/>
              </a:ext>
            </a:extLst>
          </p:cNvPr>
          <p:cNvGrpSpPr/>
          <p:nvPr/>
        </p:nvGrpSpPr>
        <p:grpSpPr>
          <a:xfrm>
            <a:off x="6652303" y="5630878"/>
            <a:ext cx="2820276" cy="1180814"/>
            <a:chOff x="420304" y="5584560"/>
            <a:chExt cx="2820276" cy="1180814"/>
          </a:xfrm>
        </p:grpSpPr>
        <p:grpSp>
          <p:nvGrpSpPr>
            <p:cNvPr id="44" name="Google Shape;99;p1">
              <a:extLst>
                <a:ext uri="{FF2B5EF4-FFF2-40B4-BE49-F238E27FC236}">
                  <a16:creationId xmlns:a16="http://schemas.microsoft.com/office/drawing/2014/main" id="{3BF167C5-E2A8-41B2-81B4-D526A1BE7536}"/>
                </a:ext>
              </a:extLst>
            </p:cNvPr>
            <p:cNvGrpSpPr/>
            <p:nvPr/>
          </p:nvGrpSpPr>
          <p:grpSpPr>
            <a:xfrm>
              <a:off x="1097108" y="5910484"/>
              <a:ext cx="1240472" cy="819190"/>
              <a:chOff x="1109808" y="5910484"/>
              <a:chExt cx="1240472" cy="819190"/>
            </a:xfrm>
          </p:grpSpPr>
          <p:pic>
            <p:nvPicPr>
              <p:cNvPr id="47" name="Google Shape;100;p1">
                <a:extLst>
                  <a:ext uri="{FF2B5EF4-FFF2-40B4-BE49-F238E27FC236}">
                    <a16:creationId xmlns:a16="http://schemas.microsoft.com/office/drawing/2014/main" id="{67919432-9179-4DC5-9F91-86AB141AD147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109808" y="5910484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101;p1">
                <a:extLst>
                  <a:ext uri="{FF2B5EF4-FFF2-40B4-BE49-F238E27FC236}">
                    <a16:creationId xmlns:a16="http://schemas.microsoft.com/office/drawing/2014/main" id="{2E2AF790-9CDA-469C-97C2-4609844725CE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769132" y="5910484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5" name="Google Shape;102;p1">
              <a:extLst>
                <a:ext uri="{FF2B5EF4-FFF2-40B4-BE49-F238E27FC236}">
                  <a16:creationId xmlns:a16="http://schemas.microsoft.com/office/drawing/2014/main" id="{F1711748-6C58-4395-97CB-3F001AC69E71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20304" y="5907187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03;p1">
              <a:extLst>
                <a:ext uri="{FF2B5EF4-FFF2-40B4-BE49-F238E27FC236}">
                  <a16:creationId xmlns:a16="http://schemas.microsoft.com/office/drawing/2014/main" id="{83768CA4-3758-4D66-B323-4D214D44594C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464786" y="5584560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88;p13">
            <a:extLst>
              <a:ext uri="{FF2B5EF4-FFF2-40B4-BE49-F238E27FC236}">
                <a16:creationId xmlns:a16="http://schemas.microsoft.com/office/drawing/2014/main" id="{B83C4D53-5781-4094-9373-AF01C07FA2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2264" t="95489" r="-52264"/>
          <a:stretch/>
        </p:blipFill>
        <p:spPr>
          <a:xfrm>
            <a:off x="5172635" y="6555453"/>
            <a:ext cx="9897192" cy="31007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직사각형 21">
            <a:extLst>
              <a:ext uri="{FF2B5EF4-FFF2-40B4-BE49-F238E27FC236}">
                <a16:creationId xmlns:a16="http://schemas.microsoft.com/office/drawing/2014/main" id="{35C371DB-747C-4671-820D-0F8C9D1E1086}"/>
              </a:ext>
            </a:extLst>
          </p:cNvPr>
          <p:cNvSpPr/>
          <p:nvPr/>
        </p:nvSpPr>
        <p:spPr>
          <a:xfrm>
            <a:off x="6527176" y="6526764"/>
            <a:ext cx="78899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altLang="ko-KR" sz="12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Nogiron</a:t>
            </a:r>
            <a:endParaRPr lang="en-US" altLang="ko-KR" sz="40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1" name="직사각형 21">
            <a:extLst>
              <a:ext uri="{FF2B5EF4-FFF2-40B4-BE49-F238E27FC236}">
                <a16:creationId xmlns:a16="http://schemas.microsoft.com/office/drawing/2014/main" id="{D223718D-D698-4C1B-BE8A-41BDA0795456}"/>
              </a:ext>
            </a:extLst>
          </p:cNvPr>
          <p:cNvSpPr/>
          <p:nvPr/>
        </p:nvSpPr>
        <p:spPr>
          <a:xfrm>
            <a:off x="7350081" y="6525640"/>
            <a:ext cx="51167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altLang="ko-KR" sz="12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Ayol</a:t>
            </a:r>
            <a:endParaRPr lang="en-US" altLang="ko-KR" sz="40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2" name="직사각형 21">
            <a:extLst>
              <a:ext uri="{FF2B5EF4-FFF2-40B4-BE49-F238E27FC236}">
                <a16:creationId xmlns:a16="http://schemas.microsoft.com/office/drawing/2014/main" id="{FB316750-A138-4B40-AA55-0AE3F743D262}"/>
              </a:ext>
            </a:extLst>
          </p:cNvPr>
          <p:cNvSpPr/>
          <p:nvPr/>
        </p:nvSpPr>
        <p:spPr>
          <a:xfrm>
            <a:off x="8043474" y="6525639"/>
            <a:ext cx="56938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altLang="ko-KR" sz="12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Katta</a:t>
            </a:r>
            <a:endParaRPr lang="en-US" altLang="ko-KR" sz="40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3" name="직사각형 21">
            <a:extLst>
              <a:ext uri="{FF2B5EF4-FFF2-40B4-BE49-F238E27FC236}">
                <a16:creationId xmlns:a16="http://schemas.microsoft.com/office/drawing/2014/main" id="{0809F782-911E-4E50-BE2C-80A4BF5F09DC}"/>
              </a:ext>
            </a:extLst>
          </p:cNvPr>
          <p:cNvSpPr/>
          <p:nvPr/>
        </p:nvSpPr>
        <p:spPr>
          <a:xfrm>
            <a:off x="8596766" y="6506880"/>
            <a:ext cx="9877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altLang="ko-KR" b="1" dirty="0">
                <a:solidFill>
                  <a:schemeClr val="accent5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Chet ellik</a:t>
            </a:r>
            <a:endParaRPr lang="en-US" altLang="ko-KR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p:transition spd="med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3"/>
          <p:cNvSpPr txBox="1"/>
          <p:nvPr/>
        </p:nvSpPr>
        <p:spPr>
          <a:xfrm>
            <a:off x="1489946" y="4663752"/>
            <a:ext cx="3363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ko-KR" sz="18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Yong'in</a:t>
            </a:r>
            <a:r>
              <a:rPr lang="en-US" altLang="ko-KR" sz="18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sodir</a:t>
            </a:r>
            <a:r>
              <a:rPr lang="en-US" altLang="ko-KR" sz="18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bo'ladigan</a:t>
            </a:r>
            <a:r>
              <a:rPr lang="en-US" altLang="ko-KR" sz="18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joy</a:t>
            </a:r>
            <a:endParaRPr sz="105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00" name="Google Shape;300;p23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3033" y="2432600"/>
            <a:ext cx="2835321" cy="2150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1" name="Google Shape;301;p23"/>
          <p:cNvSpPr txBox="1"/>
          <p:nvPr/>
        </p:nvSpPr>
        <p:spPr>
          <a:xfrm>
            <a:off x="5515077" y="4668102"/>
            <a:ext cx="4065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ko-KR" sz="18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Yong'in</a:t>
            </a:r>
            <a:r>
              <a:rPr lang="en-US" altLang="ko-KR" sz="18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chiqadigan</a:t>
            </a:r>
            <a:r>
              <a:rPr lang="en-US" altLang="ko-KR" sz="18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joy</a:t>
            </a:r>
            <a:endParaRPr sz="105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2" name="Google Shape;302;p23"/>
          <p:cNvSpPr txBox="1"/>
          <p:nvPr/>
        </p:nvSpPr>
        <p:spPr>
          <a:xfrm>
            <a:off x="1395952" y="5043021"/>
            <a:ext cx="33633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Ateşleme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boshlanganda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eng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past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harorat</a:t>
            </a:r>
            <a:endParaRPr sz="16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303" name="Google Shape;303;p23"/>
          <p:cNvSpPr txBox="1"/>
          <p:nvPr/>
        </p:nvSpPr>
        <p:spPr>
          <a:xfrm>
            <a:off x="5140399" y="5043021"/>
            <a:ext cx="347549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Yong'in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sodir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bo'lganda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harorat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yong'in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sodir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bo'lganda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ishlaydi</a:t>
            </a:r>
            <a:endParaRPr sz="16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pic>
        <p:nvPicPr>
          <p:cNvPr id="305" name="Google Shape;305;p23" descr="화면 캡처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2560" y="2452744"/>
            <a:ext cx="2835321" cy="2131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8" name="Google Shape;308;p23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>
                <a:solidFill>
                  <a:srgbClr val="7F7F7F"/>
                </a:solidFill>
              </a:rPr>
              <a:t>9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19" name="직사각형 1">
            <a:extLst>
              <a:ext uri="{FF2B5EF4-FFF2-40B4-BE49-F238E27FC236}">
                <a16:creationId xmlns:a16="http://schemas.microsoft.com/office/drawing/2014/main" id="{57E1849C-0E8C-4DE6-AC2C-F08B11A801AF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2">
            <a:extLst>
              <a:ext uri="{FF2B5EF4-FFF2-40B4-BE49-F238E27FC236}">
                <a16:creationId xmlns:a16="http://schemas.microsoft.com/office/drawing/2014/main" id="{CAC84023-6913-4177-97D1-CD2AF74085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6DA6E19-1A2F-4DD6-A5F2-5809CE34BA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2" name="Google Shape;141;p16">
            <a:extLst>
              <a:ext uri="{FF2B5EF4-FFF2-40B4-BE49-F238E27FC236}">
                <a16:creationId xmlns:a16="http://schemas.microsoft.com/office/drawing/2014/main" id="{F3C04BC7-6D4A-4BCF-A9DE-724A047558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57F61D5-3CEA-4AB4-890C-E64061EC7039}"/>
              </a:ext>
            </a:extLst>
          </p:cNvPr>
          <p:cNvSpPr/>
          <p:nvPr/>
        </p:nvSpPr>
        <p:spPr>
          <a:xfrm>
            <a:off x="965152" y="1788786"/>
            <a:ext cx="8143337" cy="4541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6D93B82-BCE6-4178-8BEE-D539F1561FF9}"/>
              </a:ext>
            </a:extLst>
          </p:cNvPr>
          <p:cNvGrpSpPr/>
          <p:nvPr/>
        </p:nvGrpSpPr>
        <p:grpSpPr>
          <a:xfrm>
            <a:off x="6763937" y="5563545"/>
            <a:ext cx="3057360" cy="1227210"/>
            <a:chOff x="235011" y="5578393"/>
            <a:chExt cx="3057360" cy="1227210"/>
          </a:xfrm>
        </p:grpSpPr>
        <p:grpSp>
          <p:nvGrpSpPr>
            <p:cNvPr id="35" name="Google Shape;98;p1">
              <a:extLst>
                <a:ext uri="{FF2B5EF4-FFF2-40B4-BE49-F238E27FC236}">
                  <a16:creationId xmlns:a16="http://schemas.microsoft.com/office/drawing/2014/main" id="{8FD0A7A2-52CA-4086-B99E-C7140664B78E}"/>
                </a:ext>
              </a:extLst>
            </p:cNvPr>
            <p:cNvGrpSpPr/>
            <p:nvPr/>
          </p:nvGrpSpPr>
          <p:grpSpPr>
            <a:xfrm>
              <a:off x="348878" y="5578393"/>
              <a:ext cx="2820276" cy="967193"/>
              <a:chOff x="420304" y="5584560"/>
              <a:chExt cx="2820276" cy="967193"/>
            </a:xfrm>
          </p:grpSpPr>
          <p:grpSp>
            <p:nvGrpSpPr>
              <p:cNvPr id="40" name="Google Shape;99;p1">
                <a:extLst>
                  <a:ext uri="{FF2B5EF4-FFF2-40B4-BE49-F238E27FC236}">
                    <a16:creationId xmlns:a16="http://schemas.microsoft.com/office/drawing/2014/main" id="{32BB85BE-5415-4FDA-8172-575712082D7B}"/>
                  </a:ext>
                </a:extLst>
              </p:cNvPr>
              <p:cNvGrpSpPr/>
              <p:nvPr/>
            </p:nvGrpSpPr>
            <p:grpSpPr>
              <a:xfrm>
                <a:off x="1097108" y="5910484"/>
                <a:ext cx="1240472" cy="641269"/>
                <a:chOff x="1109808" y="5910484"/>
                <a:chExt cx="1240472" cy="641269"/>
              </a:xfrm>
            </p:grpSpPr>
            <p:pic>
              <p:nvPicPr>
                <p:cNvPr id="43" name="Google Shape;100;p1">
                  <a:extLst>
                    <a:ext uri="{FF2B5EF4-FFF2-40B4-BE49-F238E27FC236}">
                      <a16:creationId xmlns:a16="http://schemas.microsoft.com/office/drawing/2014/main" id="{D663B87C-E936-4008-8A94-8868666D0BC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21559"/>
                <a:stretch/>
              </p:blipFill>
              <p:spPr>
                <a:xfrm>
                  <a:off x="1109808" y="5910484"/>
                  <a:ext cx="563385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" name="Google Shape;101;p1">
                  <a:extLst>
                    <a:ext uri="{FF2B5EF4-FFF2-40B4-BE49-F238E27FC236}">
                      <a16:creationId xmlns:a16="http://schemas.microsoft.com/office/drawing/2014/main" id="{04D137A6-1E18-4BA0-B306-29631D867DE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b="21719"/>
                <a:stretch/>
              </p:blipFill>
              <p:spPr>
                <a:xfrm>
                  <a:off x="1769132" y="5910484"/>
                  <a:ext cx="581148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1" name="Google Shape;102;p1">
                <a:extLst>
                  <a:ext uri="{FF2B5EF4-FFF2-40B4-BE49-F238E27FC236}">
                    <a16:creationId xmlns:a16="http://schemas.microsoft.com/office/drawing/2014/main" id="{A3A074F6-BD0C-42A6-9664-048EAFA61695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b="21156"/>
              <a:stretch/>
            </p:blipFill>
            <p:spPr>
              <a:xfrm>
                <a:off x="420304" y="5907187"/>
                <a:ext cx="580865" cy="644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Google Shape;103;p1">
                <a:extLst>
                  <a:ext uri="{FF2B5EF4-FFF2-40B4-BE49-F238E27FC236}">
                    <a16:creationId xmlns:a16="http://schemas.microsoft.com/office/drawing/2014/main" id="{DE9B065A-BCD5-46A3-865B-648DF4DD0650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 t="1" b="24219"/>
              <a:stretch/>
            </p:blipFill>
            <p:spPr>
              <a:xfrm>
                <a:off x="2464786" y="5584560"/>
                <a:ext cx="775794" cy="8948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6" name="직사각형 21">
              <a:extLst>
                <a:ext uri="{FF2B5EF4-FFF2-40B4-BE49-F238E27FC236}">
                  <a16:creationId xmlns:a16="http://schemas.microsoft.com/office/drawing/2014/main" id="{42166E1E-E906-4878-9A01-0BC1D100B77B}"/>
                </a:ext>
              </a:extLst>
            </p:cNvPr>
            <p:cNvSpPr/>
            <p:nvPr/>
          </p:nvSpPr>
          <p:spPr>
            <a:xfrm>
              <a:off x="235011" y="6517710"/>
              <a:ext cx="78899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Nogiron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7" name="직사각형 21">
              <a:extLst>
                <a:ext uri="{FF2B5EF4-FFF2-40B4-BE49-F238E27FC236}">
                  <a16:creationId xmlns:a16="http://schemas.microsoft.com/office/drawing/2014/main" id="{987D40A7-79E8-4889-970D-5FF18FAF3F92}"/>
                </a:ext>
              </a:extLst>
            </p:cNvPr>
            <p:cNvSpPr/>
            <p:nvPr/>
          </p:nvSpPr>
          <p:spPr>
            <a:xfrm>
              <a:off x="1057916" y="6516586"/>
              <a:ext cx="51167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Ayol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8" name="직사각형 21">
              <a:extLst>
                <a:ext uri="{FF2B5EF4-FFF2-40B4-BE49-F238E27FC236}">
                  <a16:creationId xmlns:a16="http://schemas.microsoft.com/office/drawing/2014/main" id="{E9B098B6-E941-4245-B3C3-2DC9AA151CE2}"/>
                </a:ext>
              </a:extLst>
            </p:cNvPr>
            <p:cNvSpPr/>
            <p:nvPr/>
          </p:nvSpPr>
          <p:spPr>
            <a:xfrm>
              <a:off x="1696991" y="6516585"/>
              <a:ext cx="56938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Katta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9" name="직사각형 21">
              <a:extLst>
                <a:ext uri="{FF2B5EF4-FFF2-40B4-BE49-F238E27FC236}">
                  <a16:creationId xmlns:a16="http://schemas.microsoft.com/office/drawing/2014/main" id="{56105FC1-5C87-4D1D-99DD-9014B865F9E9}"/>
                </a:ext>
              </a:extLst>
            </p:cNvPr>
            <p:cNvSpPr/>
            <p:nvPr/>
          </p:nvSpPr>
          <p:spPr>
            <a:xfrm>
              <a:off x="2304601" y="6497826"/>
              <a:ext cx="987770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b="1" dirty="0">
                  <a:solidFill>
                    <a:schemeClr val="accent5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Chet ellik</a:t>
              </a:r>
              <a:endParaRPr lang="en-US" altLang="ko-KR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29" name="Google Shape;241;p20">
            <a:extLst>
              <a:ext uri="{FF2B5EF4-FFF2-40B4-BE49-F238E27FC236}">
                <a16:creationId xmlns:a16="http://schemas.microsoft.com/office/drawing/2014/main" id="{C45D9FD3-DB10-4C4D-BF52-6469FCB829C6}"/>
              </a:ext>
            </a:extLst>
          </p:cNvPr>
          <p:cNvSpPr/>
          <p:nvPr/>
        </p:nvSpPr>
        <p:spPr>
          <a:xfrm>
            <a:off x="919224" y="-33135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802"/>
              </a:spcBef>
              <a:buClr>
                <a:schemeClr val="accent1"/>
              </a:buClr>
              <a:buSzPts val="2400"/>
            </a:pPr>
            <a:r>
              <a:rPr lang="uz-Latn-UZ" altLang="ko-KR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Karaoke xonasida yong'in sababi</a:t>
            </a:r>
            <a:endParaRPr lang="en-CA" sz="16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Google Shape;242;p20">
            <a:extLst>
              <a:ext uri="{FF2B5EF4-FFF2-40B4-BE49-F238E27FC236}">
                <a16:creationId xmlns:a16="http://schemas.microsoft.com/office/drawing/2014/main" id="{A42F34A9-DF4C-479D-A760-AC122B5C0C35}"/>
              </a:ext>
            </a:extLst>
          </p:cNvPr>
          <p:cNvSpPr/>
          <p:nvPr/>
        </p:nvSpPr>
        <p:spPr>
          <a:xfrm>
            <a:off x="372288" y="213347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dirty="0"/>
          </a:p>
        </p:txBody>
      </p:sp>
      <p:sp>
        <p:nvSpPr>
          <p:cNvPr id="32" name="Google Shape;304;p23">
            <a:extLst>
              <a:ext uri="{FF2B5EF4-FFF2-40B4-BE49-F238E27FC236}">
                <a16:creationId xmlns:a16="http://schemas.microsoft.com/office/drawing/2014/main" id="{12445AAB-10EB-4DF5-BBD6-82D60D307BB6}"/>
              </a:ext>
            </a:extLst>
          </p:cNvPr>
          <p:cNvSpPr txBox="1"/>
          <p:nvPr/>
        </p:nvSpPr>
        <p:spPr>
          <a:xfrm>
            <a:off x="965152" y="1804084"/>
            <a:ext cx="9898421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ko-KR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Har </a:t>
            </a:r>
            <a:r>
              <a:rPr lang="en-US" altLang="ko-KR" sz="20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bir</a:t>
            </a:r>
            <a:r>
              <a:rPr lang="en-US" altLang="ko-KR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ob'ektda</a:t>
            </a:r>
            <a:r>
              <a:rPr lang="en-US" altLang="ko-KR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yong'inga</a:t>
            </a:r>
            <a:r>
              <a:rPr lang="en-US" altLang="ko-KR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qarshi</a:t>
            </a:r>
            <a:r>
              <a:rPr lang="en-US" altLang="ko-KR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va</a:t>
            </a:r>
            <a:r>
              <a:rPr lang="en-US" altLang="ko-KR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olov</a:t>
            </a:r>
            <a:r>
              <a:rPr lang="en-US" altLang="ko-KR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paydo</a:t>
            </a:r>
            <a:r>
              <a:rPr lang="en-US" altLang="ko-KR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bo'lishi</a:t>
            </a:r>
            <a:r>
              <a:rPr lang="en-US" altLang="ko-KR" sz="20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mumkin</a:t>
            </a:r>
            <a:endParaRPr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4"/>
          <p:cNvSpPr txBox="1"/>
          <p:nvPr/>
        </p:nvSpPr>
        <p:spPr>
          <a:xfrm>
            <a:off x="924467" y="1686703"/>
            <a:ext cx="5026200" cy="46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20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"</a:t>
            </a:r>
            <a:r>
              <a:rPr lang="en-US" altLang="ko-KR" sz="2000" b="1" dirty="0" err="1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Elektron</a:t>
            </a:r>
            <a:r>
              <a:rPr lang="en-US" altLang="ko-KR" sz="20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000" b="1" dirty="0" err="1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sigaretalar</a:t>
            </a:r>
            <a:r>
              <a:rPr lang="en-US" altLang="ko-KR" sz="20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000" b="1" dirty="0" err="1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yong'inga</a:t>
            </a:r>
            <a:r>
              <a:rPr lang="en-US" altLang="ko-KR" sz="20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000" b="1" dirty="0" err="1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olib</a:t>
            </a:r>
            <a:r>
              <a:rPr lang="en-US" altLang="ko-KR" sz="20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000" b="1" dirty="0" err="1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kelmaydi</a:t>
            </a:r>
            <a:r>
              <a:rPr lang="en-US" altLang="ko-KR" sz="20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000" b="1" dirty="0" err="1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va</a:t>
            </a:r>
            <a:r>
              <a:rPr lang="en-US" altLang="ko-KR" sz="20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000" b="1" dirty="0" err="1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zararsizmi</a:t>
            </a:r>
            <a:r>
              <a:rPr lang="en-US" altLang="ko-KR" sz="20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?</a:t>
            </a:r>
            <a:br>
              <a:rPr lang="en-US" altLang="ko-KR" sz="20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</a:br>
            <a:r>
              <a:rPr lang="en-US" altLang="ko-KR" b="1" dirty="0" err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Elektron</a:t>
            </a:r>
            <a:r>
              <a:rPr lang="en-US" altLang="ko-KR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b="1" dirty="0" err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sigaretalar</a:t>
            </a:r>
            <a:r>
              <a:rPr lang="en-US" altLang="ko-KR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(</a:t>
            </a:r>
            <a:r>
              <a:rPr lang="en-US" altLang="ko-KR" b="1" dirty="0" err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batareyalarga</a:t>
            </a:r>
            <a:r>
              <a:rPr lang="en-US" altLang="ko-KR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b="1" dirty="0" err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ega</a:t>
            </a:r>
            <a:r>
              <a:rPr lang="en-US" altLang="ko-KR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) </a:t>
            </a:r>
            <a:r>
              <a:rPr lang="en-US" altLang="ko-KR" b="1" dirty="0" err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portlashga</a:t>
            </a:r>
            <a:r>
              <a:rPr lang="en-US" altLang="ko-KR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b="1" dirty="0" err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olib</a:t>
            </a:r>
            <a:r>
              <a:rPr lang="en-US" altLang="ko-KR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b="1" dirty="0" err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kelishi</a:t>
            </a:r>
            <a:r>
              <a:rPr lang="en-US" altLang="ko-KR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b="1" dirty="0" err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mumkin</a:t>
            </a:r>
            <a:endParaRPr lang="en-US" altLang="ko-KR" sz="1600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>
              <a:lnSpc>
                <a:spcPct val="150000"/>
              </a:lnSpc>
            </a:pP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Batareyani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o'z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qurilmasi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bilan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saqlang</a:t>
            </a:r>
            <a:endParaRPr lang="en-US" altLang="ko-KR" sz="16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>
              <a:lnSpc>
                <a:spcPct val="150000"/>
              </a:lnSpc>
            </a:pP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Elektron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sigaretlardan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foydalanish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paytida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batareyadan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foydalanish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bo'yicha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ko'rsatmalar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va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xavfsizlik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qoidalarini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o'qing</a:t>
            </a:r>
            <a:r>
              <a:rPr 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uz-Latn-UZ" altLang="ko-KR" sz="1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Uxlash yoki tashqariga chiqishda zaryadlash shart emas!</a:t>
            </a:r>
            <a:endParaRPr sz="16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pic>
        <p:nvPicPr>
          <p:cNvPr id="321" name="Google Shape;321;p24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5057" y="2098668"/>
            <a:ext cx="2894297" cy="16357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22" name="Google Shape;322;p24" descr="화면 캡처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7780" y="3995053"/>
            <a:ext cx="2968850" cy="164270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23" name="Google Shape;323;p24"/>
          <p:cNvSpPr/>
          <p:nvPr/>
        </p:nvSpPr>
        <p:spPr>
          <a:xfrm>
            <a:off x="5992586" y="4192558"/>
            <a:ext cx="1457085" cy="1458788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직사각형 1">
            <a:extLst>
              <a:ext uri="{FF2B5EF4-FFF2-40B4-BE49-F238E27FC236}">
                <a16:creationId xmlns:a16="http://schemas.microsoft.com/office/drawing/2014/main" id="{9863CFDE-FD29-4576-A69C-B5DC8B9234EA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2">
            <a:extLst>
              <a:ext uri="{FF2B5EF4-FFF2-40B4-BE49-F238E27FC236}">
                <a16:creationId xmlns:a16="http://schemas.microsoft.com/office/drawing/2014/main" id="{BF47798A-62BC-474B-A8F1-3546068A60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969CCE1-C7FF-433A-B06D-0BEC0CF158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F7F0670-69A9-4B76-B1B2-ECF1FB2436FB}"/>
              </a:ext>
            </a:extLst>
          </p:cNvPr>
          <p:cNvGrpSpPr/>
          <p:nvPr/>
        </p:nvGrpSpPr>
        <p:grpSpPr>
          <a:xfrm>
            <a:off x="6763937" y="5563545"/>
            <a:ext cx="3057360" cy="1227210"/>
            <a:chOff x="235011" y="5578393"/>
            <a:chExt cx="3057360" cy="1227210"/>
          </a:xfrm>
        </p:grpSpPr>
        <p:grpSp>
          <p:nvGrpSpPr>
            <p:cNvPr id="32" name="Google Shape;98;p1">
              <a:extLst>
                <a:ext uri="{FF2B5EF4-FFF2-40B4-BE49-F238E27FC236}">
                  <a16:creationId xmlns:a16="http://schemas.microsoft.com/office/drawing/2014/main" id="{B520112A-4A19-48A6-A2D1-063E75D3D9E2}"/>
                </a:ext>
              </a:extLst>
            </p:cNvPr>
            <p:cNvGrpSpPr/>
            <p:nvPr/>
          </p:nvGrpSpPr>
          <p:grpSpPr>
            <a:xfrm>
              <a:off x="348878" y="5578393"/>
              <a:ext cx="2820276" cy="967193"/>
              <a:chOff x="420304" y="5584560"/>
              <a:chExt cx="2820276" cy="967193"/>
            </a:xfrm>
          </p:grpSpPr>
          <p:grpSp>
            <p:nvGrpSpPr>
              <p:cNvPr id="37" name="Google Shape;99;p1">
                <a:extLst>
                  <a:ext uri="{FF2B5EF4-FFF2-40B4-BE49-F238E27FC236}">
                    <a16:creationId xmlns:a16="http://schemas.microsoft.com/office/drawing/2014/main" id="{3FC0E2C4-A6B1-4F86-8CB9-FBB166CF5BA4}"/>
                  </a:ext>
                </a:extLst>
              </p:cNvPr>
              <p:cNvGrpSpPr/>
              <p:nvPr/>
            </p:nvGrpSpPr>
            <p:grpSpPr>
              <a:xfrm>
                <a:off x="1097108" y="5910484"/>
                <a:ext cx="1240472" cy="641269"/>
                <a:chOff x="1109808" y="5910484"/>
                <a:chExt cx="1240472" cy="641269"/>
              </a:xfrm>
            </p:grpSpPr>
            <p:pic>
              <p:nvPicPr>
                <p:cNvPr id="40" name="Google Shape;100;p1">
                  <a:extLst>
                    <a:ext uri="{FF2B5EF4-FFF2-40B4-BE49-F238E27FC236}">
                      <a16:creationId xmlns:a16="http://schemas.microsoft.com/office/drawing/2014/main" id="{D9FA9117-754D-41E1-9F47-F78DAE0A316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21559"/>
                <a:stretch/>
              </p:blipFill>
              <p:spPr>
                <a:xfrm>
                  <a:off x="1109808" y="5910484"/>
                  <a:ext cx="563385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" name="Google Shape;101;p1">
                  <a:extLst>
                    <a:ext uri="{FF2B5EF4-FFF2-40B4-BE49-F238E27FC236}">
                      <a16:creationId xmlns:a16="http://schemas.microsoft.com/office/drawing/2014/main" id="{9D35C923-DF1A-4728-9D89-6589DD5F333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b="21719"/>
                <a:stretch/>
              </p:blipFill>
              <p:spPr>
                <a:xfrm>
                  <a:off x="1769132" y="5910484"/>
                  <a:ext cx="581148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8" name="Google Shape;102;p1">
                <a:extLst>
                  <a:ext uri="{FF2B5EF4-FFF2-40B4-BE49-F238E27FC236}">
                    <a16:creationId xmlns:a16="http://schemas.microsoft.com/office/drawing/2014/main" id="{41021619-67E9-4C6E-AAF2-B4A1C1689185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b="21156"/>
              <a:stretch/>
            </p:blipFill>
            <p:spPr>
              <a:xfrm>
                <a:off x="420304" y="5907187"/>
                <a:ext cx="580865" cy="644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Google Shape;103;p1">
                <a:extLst>
                  <a:ext uri="{FF2B5EF4-FFF2-40B4-BE49-F238E27FC236}">
                    <a16:creationId xmlns:a16="http://schemas.microsoft.com/office/drawing/2014/main" id="{25C3B2A4-AB18-4D6B-9CAE-11526ADC4B0C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 t="1" b="24219"/>
              <a:stretch/>
            </p:blipFill>
            <p:spPr>
              <a:xfrm>
                <a:off x="2464786" y="5584560"/>
                <a:ext cx="775794" cy="8948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3" name="직사각형 21">
              <a:extLst>
                <a:ext uri="{FF2B5EF4-FFF2-40B4-BE49-F238E27FC236}">
                  <a16:creationId xmlns:a16="http://schemas.microsoft.com/office/drawing/2014/main" id="{29677883-CCA1-42CE-B2BD-855DCDE6A74A}"/>
                </a:ext>
              </a:extLst>
            </p:cNvPr>
            <p:cNvSpPr/>
            <p:nvPr/>
          </p:nvSpPr>
          <p:spPr>
            <a:xfrm>
              <a:off x="235011" y="6517710"/>
              <a:ext cx="78899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Nogiron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4" name="직사각형 21">
              <a:extLst>
                <a:ext uri="{FF2B5EF4-FFF2-40B4-BE49-F238E27FC236}">
                  <a16:creationId xmlns:a16="http://schemas.microsoft.com/office/drawing/2014/main" id="{41E5E403-DBBF-433E-91A9-A8E806C0F5CA}"/>
                </a:ext>
              </a:extLst>
            </p:cNvPr>
            <p:cNvSpPr/>
            <p:nvPr/>
          </p:nvSpPr>
          <p:spPr>
            <a:xfrm>
              <a:off x="1057916" y="6516586"/>
              <a:ext cx="51167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Ayol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5" name="직사각형 21">
              <a:extLst>
                <a:ext uri="{FF2B5EF4-FFF2-40B4-BE49-F238E27FC236}">
                  <a16:creationId xmlns:a16="http://schemas.microsoft.com/office/drawing/2014/main" id="{62380AA1-1266-4986-AE87-D1D116F09429}"/>
                </a:ext>
              </a:extLst>
            </p:cNvPr>
            <p:cNvSpPr/>
            <p:nvPr/>
          </p:nvSpPr>
          <p:spPr>
            <a:xfrm>
              <a:off x="1696991" y="6516585"/>
              <a:ext cx="56938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Katta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6" name="직사각형 21">
              <a:extLst>
                <a:ext uri="{FF2B5EF4-FFF2-40B4-BE49-F238E27FC236}">
                  <a16:creationId xmlns:a16="http://schemas.microsoft.com/office/drawing/2014/main" id="{5B875F8B-DD85-42D3-9565-7BF625EC8158}"/>
                </a:ext>
              </a:extLst>
            </p:cNvPr>
            <p:cNvSpPr/>
            <p:nvPr/>
          </p:nvSpPr>
          <p:spPr>
            <a:xfrm>
              <a:off x="2304601" y="6497826"/>
              <a:ext cx="987770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b="1" dirty="0">
                  <a:solidFill>
                    <a:schemeClr val="accent5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Chet ellik</a:t>
              </a:r>
              <a:endParaRPr lang="en-US" altLang="ko-KR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23" name="Google Shape;241;p20">
            <a:extLst>
              <a:ext uri="{FF2B5EF4-FFF2-40B4-BE49-F238E27FC236}">
                <a16:creationId xmlns:a16="http://schemas.microsoft.com/office/drawing/2014/main" id="{4784F7D4-BE24-4CF7-B1BF-0282263817DA}"/>
              </a:ext>
            </a:extLst>
          </p:cNvPr>
          <p:cNvSpPr/>
          <p:nvPr/>
        </p:nvSpPr>
        <p:spPr>
          <a:xfrm>
            <a:off x="919224" y="-33135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802"/>
              </a:spcBef>
              <a:buClr>
                <a:schemeClr val="accent1"/>
              </a:buClr>
              <a:buSzPts val="2400"/>
            </a:pPr>
            <a:r>
              <a:rPr lang="uz-Latn-UZ" altLang="ko-KR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Karaoke xonasida yong'in sababi</a:t>
            </a:r>
            <a:endParaRPr lang="en-CA" sz="16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Google Shape;242;p20">
            <a:extLst>
              <a:ext uri="{FF2B5EF4-FFF2-40B4-BE49-F238E27FC236}">
                <a16:creationId xmlns:a16="http://schemas.microsoft.com/office/drawing/2014/main" id="{CFA8F01C-09A2-4927-A291-8CD13F9B472B}"/>
              </a:ext>
            </a:extLst>
          </p:cNvPr>
          <p:cNvSpPr/>
          <p:nvPr/>
        </p:nvSpPr>
        <p:spPr>
          <a:xfrm>
            <a:off x="372288" y="213347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dirty="0"/>
          </a:p>
        </p:txBody>
      </p:sp>
      <p:sp>
        <p:nvSpPr>
          <p:cNvPr id="24" name="다이아몬드 23">
            <a:extLst>
              <a:ext uri="{FF2B5EF4-FFF2-40B4-BE49-F238E27FC236}">
                <a16:creationId xmlns:a16="http://schemas.microsoft.com/office/drawing/2014/main" id="{8793C4B0-2F58-4919-9105-7E91FC15F373}"/>
              </a:ext>
            </a:extLst>
          </p:cNvPr>
          <p:cNvSpPr/>
          <p:nvPr/>
        </p:nvSpPr>
        <p:spPr>
          <a:xfrm>
            <a:off x="676939" y="1887381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Google Shape;346;p25">
            <a:extLst>
              <a:ext uri="{FF2B5EF4-FFF2-40B4-BE49-F238E27FC236}">
                <a16:creationId xmlns:a16="http://schemas.microsoft.com/office/drawing/2014/main" id="{DB6122EF-EC89-474D-85BD-5F85517F421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dirty="0">
                <a:solidFill>
                  <a:srgbClr val="7F7F7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en-US" altLang="ko-KR" dirty="0">
                <a:solidFill>
                  <a:srgbClr val="7F7F7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</a:t>
            </a:r>
            <a:endParaRPr dirty="0">
              <a:solidFill>
                <a:srgbClr val="7F7F7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p:transition spd="med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7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5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5720" y="1662690"/>
            <a:ext cx="1794487" cy="2097845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39" name="Google Shape;339;p25" descr="화면 캡처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5925" y="1651870"/>
            <a:ext cx="1627440" cy="2123428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40" name="Google Shape;340;p25" descr="화면 캡처"/>
          <p:cNvPicPr preferRelativeResize="0"/>
          <p:nvPr/>
        </p:nvPicPr>
        <p:blipFill rotWithShape="1">
          <a:blip r:embed="rId6">
            <a:alphaModFix/>
          </a:blip>
          <a:srcRect l="14649" t="-1000" r="17220"/>
          <a:stretch/>
        </p:blipFill>
        <p:spPr>
          <a:xfrm>
            <a:off x="6529941" y="1636395"/>
            <a:ext cx="1521480" cy="2173590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341" name="Google Shape;341;p25"/>
          <p:cNvSpPr txBox="1"/>
          <p:nvPr/>
        </p:nvSpPr>
        <p:spPr>
          <a:xfrm>
            <a:off x="2533347" y="1367538"/>
            <a:ext cx="1794487" cy="300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ko-KR" sz="105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(</a:t>
            </a:r>
            <a:r>
              <a:rPr lang="uz-Latn-UZ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Portativ yorug'lik</a:t>
            </a:r>
            <a:r>
              <a:rPr lang="ko-KR" sz="105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)</a:t>
            </a:r>
            <a:endParaRPr sz="105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342" name="Google Shape;342;p25"/>
          <p:cNvSpPr txBox="1"/>
          <p:nvPr/>
        </p:nvSpPr>
        <p:spPr>
          <a:xfrm>
            <a:off x="4604289" y="1351350"/>
            <a:ext cx="1794487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ko-KR" sz="105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(</a:t>
            </a:r>
            <a:r>
              <a:rPr lang="uz-Latn-UZ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Ko'rsatma ekrani</a:t>
            </a:r>
            <a:r>
              <a:rPr lang="ko-KR" sz="105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)</a:t>
            </a:r>
            <a:endParaRPr sz="105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343" name="Google Shape;343;p25"/>
          <p:cNvSpPr txBox="1"/>
          <p:nvPr/>
        </p:nvSpPr>
        <p:spPr>
          <a:xfrm>
            <a:off x="6769819" y="1367538"/>
            <a:ext cx="1290801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ko-KR" sz="105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(</a:t>
            </a:r>
            <a:r>
              <a:rPr lang="en-US" altLang="ko-KR" sz="105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Signal </a:t>
            </a:r>
            <a:r>
              <a:rPr lang="en-US" altLang="ko-KR" sz="105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nuri</a:t>
            </a:r>
            <a:r>
              <a:rPr lang="ko-KR" sz="105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)</a:t>
            </a:r>
            <a:endParaRPr sz="105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4" name="Google Shape;344;p25"/>
          <p:cNvSpPr/>
          <p:nvPr/>
        </p:nvSpPr>
        <p:spPr>
          <a:xfrm>
            <a:off x="1213317" y="4108217"/>
            <a:ext cx="8046023" cy="152883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345" name="Google Shape;345;p25"/>
          <p:cNvSpPr txBox="1"/>
          <p:nvPr/>
        </p:nvSpPr>
        <p:spPr>
          <a:xfrm>
            <a:off x="1524403" y="4009658"/>
            <a:ext cx="7423849" cy="18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200000"/>
              </a:lnSpc>
            </a:pPr>
            <a:r>
              <a:rPr lang="uz-Latn-UZ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Yong'inlarning oldini olish uchun ovozni avtomatik blokirovka qiluvchi qurilmalarni joylashtiring 2 eshikni tekshiring va Portativ chiroqni toping va elektr ta'minoti yo'q bo'lganda foydalaning</a:t>
            </a:r>
            <a:endParaRPr sz="16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346" name="Google Shape;346;p25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dirty="0">
                <a:solidFill>
                  <a:srgbClr val="7F7F7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11</a:t>
            </a:r>
            <a:endParaRPr dirty="0">
              <a:solidFill>
                <a:srgbClr val="7F7F7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9" name="Google Shape;349;p25"/>
          <p:cNvSpPr txBox="1"/>
          <p:nvPr/>
        </p:nvSpPr>
        <p:spPr>
          <a:xfrm>
            <a:off x="8449419" y="1274647"/>
            <a:ext cx="4402018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ko-KR" sz="105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(</a:t>
            </a:r>
            <a:r>
              <a:rPr lang="uz-Latn-UZ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Yong’in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b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uz-Latn-UZ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söndürücü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uz-Latn-UZ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cháy</a:t>
            </a:r>
            <a:r>
              <a:rPr lang="ko-KR" sz="105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)</a:t>
            </a:r>
            <a:endParaRPr sz="105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50" name="Google Shape;350;p25" descr="화면 캡처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43506" y="1667193"/>
            <a:ext cx="1395712" cy="2187739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51" name="Google Shape;351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8216" y="1697992"/>
            <a:ext cx="1671941" cy="2126142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5"/>
          <p:cNvSpPr txBox="1"/>
          <p:nvPr/>
        </p:nvSpPr>
        <p:spPr>
          <a:xfrm>
            <a:off x="929200" y="1381638"/>
            <a:ext cx="102393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ko-KR" sz="105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(</a:t>
            </a:r>
            <a:r>
              <a:rPr lang="uz-Latn-UZ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Signal</a:t>
            </a:r>
            <a:r>
              <a:rPr lang="ko-KR" sz="105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)</a:t>
            </a:r>
            <a:endParaRPr sz="105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직사각형 1">
            <a:extLst>
              <a:ext uri="{FF2B5EF4-FFF2-40B4-BE49-F238E27FC236}">
                <a16:creationId xmlns:a16="http://schemas.microsoft.com/office/drawing/2014/main" id="{8FFD63BB-1AD8-4731-8FF1-C0ACB511578A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5" name="그림 12">
            <a:extLst>
              <a:ext uri="{FF2B5EF4-FFF2-40B4-BE49-F238E27FC236}">
                <a16:creationId xmlns:a16="http://schemas.microsoft.com/office/drawing/2014/main" id="{0290719D-2591-4354-AB59-7163B802582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535EC78-53F6-47D2-8A05-FDC892CC68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7" name="Google Shape;141;p16">
            <a:extLst>
              <a:ext uri="{FF2B5EF4-FFF2-40B4-BE49-F238E27FC236}">
                <a16:creationId xmlns:a16="http://schemas.microsoft.com/office/drawing/2014/main" id="{D37C2E9F-4EAF-4720-A23A-73286778CA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47;p25">
            <a:extLst>
              <a:ext uri="{FF2B5EF4-FFF2-40B4-BE49-F238E27FC236}">
                <a16:creationId xmlns:a16="http://schemas.microsoft.com/office/drawing/2014/main" id="{944F0DD8-4BBB-4130-A418-C47B72B25F62}"/>
              </a:ext>
            </a:extLst>
          </p:cNvPr>
          <p:cNvSpPr/>
          <p:nvPr/>
        </p:nvSpPr>
        <p:spPr>
          <a:xfrm>
            <a:off x="372350" y="224933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4</a:t>
            </a:r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" name="Google Shape;348;p25">
            <a:extLst>
              <a:ext uri="{FF2B5EF4-FFF2-40B4-BE49-F238E27FC236}">
                <a16:creationId xmlns:a16="http://schemas.microsoft.com/office/drawing/2014/main" id="{A504EC23-1221-4D10-A97D-33DB38C66554}"/>
              </a:ext>
            </a:extLst>
          </p:cNvPr>
          <p:cNvSpPr/>
          <p:nvPr/>
        </p:nvSpPr>
        <p:spPr>
          <a:xfrm>
            <a:off x="929200" y="-36894"/>
            <a:ext cx="574606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802"/>
              </a:spcBef>
              <a:buClr>
                <a:schemeClr val="accent1"/>
              </a:buClr>
              <a:buSzPts val="2400"/>
            </a:pP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Xavfsizlik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va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qochish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talablari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4A5F098-2DB3-4A7B-A3F1-53CEB49BF9F1}"/>
              </a:ext>
            </a:extLst>
          </p:cNvPr>
          <p:cNvGrpSpPr/>
          <p:nvPr/>
        </p:nvGrpSpPr>
        <p:grpSpPr>
          <a:xfrm>
            <a:off x="6763937" y="5563545"/>
            <a:ext cx="3057360" cy="1227210"/>
            <a:chOff x="235011" y="5578393"/>
            <a:chExt cx="3057360" cy="1227210"/>
          </a:xfrm>
        </p:grpSpPr>
        <p:grpSp>
          <p:nvGrpSpPr>
            <p:cNvPr id="38" name="Google Shape;98;p1">
              <a:extLst>
                <a:ext uri="{FF2B5EF4-FFF2-40B4-BE49-F238E27FC236}">
                  <a16:creationId xmlns:a16="http://schemas.microsoft.com/office/drawing/2014/main" id="{B39F2C62-3702-400C-9CF9-7EF7C5315DED}"/>
                </a:ext>
              </a:extLst>
            </p:cNvPr>
            <p:cNvGrpSpPr/>
            <p:nvPr/>
          </p:nvGrpSpPr>
          <p:grpSpPr>
            <a:xfrm>
              <a:off x="348878" y="5578393"/>
              <a:ext cx="2820276" cy="967193"/>
              <a:chOff x="420304" y="5584560"/>
              <a:chExt cx="2820276" cy="967193"/>
            </a:xfrm>
          </p:grpSpPr>
          <p:grpSp>
            <p:nvGrpSpPr>
              <p:cNvPr id="43" name="Google Shape;99;p1">
                <a:extLst>
                  <a:ext uri="{FF2B5EF4-FFF2-40B4-BE49-F238E27FC236}">
                    <a16:creationId xmlns:a16="http://schemas.microsoft.com/office/drawing/2014/main" id="{60420EC9-4C61-4300-9B13-B3C1BF93C09A}"/>
                  </a:ext>
                </a:extLst>
              </p:cNvPr>
              <p:cNvGrpSpPr/>
              <p:nvPr/>
            </p:nvGrpSpPr>
            <p:grpSpPr>
              <a:xfrm>
                <a:off x="1097108" y="5910484"/>
                <a:ext cx="1240472" cy="641269"/>
                <a:chOff x="1109808" y="5910484"/>
                <a:chExt cx="1240472" cy="641269"/>
              </a:xfrm>
            </p:grpSpPr>
            <p:pic>
              <p:nvPicPr>
                <p:cNvPr id="46" name="Google Shape;100;p1">
                  <a:extLst>
                    <a:ext uri="{FF2B5EF4-FFF2-40B4-BE49-F238E27FC236}">
                      <a16:creationId xmlns:a16="http://schemas.microsoft.com/office/drawing/2014/main" id="{DC156C9D-EB19-45EC-99B8-53FEB8BB590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b="21559"/>
                <a:stretch/>
              </p:blipFill>
              <p:spPr>
                <a:xfrm>
                  <a:off x="1109808" y="5910484"/>
                  <a:ext cx="563385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" name="Google Shape;101;p1">
                  <a:extLst>
                    <a:ext uri="{FF2B5EF4-FFF2-40B4-BE49-F238E27FC236}">
                      <a16:creationId xmlns:a16="http://schemas.microsoft.com/office/drawing/2014/main" id="{1A71960F-91A8-437A-8DF4-D93E68E0EC9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b="21719"/>
                <a:stretch/>
              </p:blipFill>
              <p:spPr>
                <a:xfrm>
                  <a:off x="1769132" y="5910484"/>
                  <a:ext cx="581148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4" name="Google Shape;102;p1">
                <a:extLst>
                  <a:ext uri="{FF2B5EF4-FFF2-40B4-BE49-F238E27FC236}">
                    <a16:creationId xmlns:a16="http://schemas.microsoft.com/office/drawing/2014/main" id="{B6BFC716-DD63-4A44-9C68-A8191484A380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 b="21156"/>
              <a:stretch/>
            </p:blipFill>
            <p:spPr>
              <a:xfrm>
                <a:off x="420304" y="5907187"/>
                <a:ext cx="580865" cy="644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103;p1">
                <a:extLst>
                  <a:ext uri="{FF2B5EF4-FFF2-40B4-BE49-F238E27FC236}">
                    <a16:creationId xmlns:a16="http://schemas.microsoft.com/office/drawing/2014/main" id="{6116B2B3-0B79-4727-BC6A-97274A0484A0}"/>
                  </a:ext>
                </a:extLst>
              </p:cNvPr>
              <p:cNvPicPr preferRelativeResize="0"/>
              <p:nvPr/>
            </p:nvPicPr>
            <p:blipFill rotWithShape="1">
              <a:blip r:embed="rId14">
                <a:alphaModFix/>
              </a:blip>
              <a:srcRect t="1" b="24219"/>
              <a:stretch/>
            </p:blipFill>
            <p:spPr>
              <a:xfrm>
                <a:off x="2464786" y="5584560"/>
                <a:ext cx="775794" cy="8948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9" name="직사각형 21">
              <a:extLst>
                <a:ext uri="{FF2B5EF4-FFF2-40B4-BE49-F238E27FC236}">
                  <a16:creationId xmlns:a16="http://schemas.microsoft.com/office/drawing/2014/main" id="{18281AB6-650F-45BD-A4E1-668611BB7466}"/>
                </a:ext>
              </a:extLst>
            </p:cNvPr>
            <p:cNvSpPr/>
            <p:nvPr/>
          </p:nvSpPr>
          <p:spPr>
            <a:xfrm>
              <a:off x="235011" y="6517710"/>
              <a:ext cx="78899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Nogiron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0" name="직사각형 21">
              <a:extLst>
                <a:ext uri="{FF2B5EF4-FFF2-40B4-BE49-F238E27FC236}">
                  <a16:creationId xmlns:a16="http://schemas.microsoft.com/office/drawing/2014/main" id="{5D05DCE4-4F28-469F-B40F-2131729AC0A9}"/>
                </a:ext>
              </a:extLst>
            </p:cNvPr>
            <p:cNvSpPr/>
            <p:nvPr/>
          </p:nvSpPr>
          <p:spPr>
            <a:xfrm>
              <a:off x="1057916" y="6516586"/>
              <a:ext cx="51167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Ayol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1" name="직사각형 21">
              <a:extLst>
                <a:ext uri="{FF2B5EF4-FFF2-40B4-BE49-F238E27FC236}">
                  <a16:creationId xmlns:a16="http://schemas.microsoft.com/office/drawing/2014/main" id="{D6BC9474-613B-4D98-86F4-746BA664BEE9}"/>
                </a:ext>
              </a:extLst>
            </p:cNvPr>
            <p:cNvSpPr/>
            <p:nvPr/>
          </p:nvSpPr>
          <p:spPr>
            <a:xfrm>
              <a:off x="1696991" y="6516585"/>
              <a:ext cx="56938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Katta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2" name="직사각형 21">
              <a:extLst>
                <a:ext uri="{FF2B5EF4-FFF2-40B4-BE49-F238E27FC236}">
                  <a16:creationId xmlns:a16="http://schemas.microsoft.com/office/drawing/2014/main" id="{F29265EA-3C31-4753-A173-9FE6373EF112}"/>
                </a:ext>
              </a:extLst>
            </p:cNvPr>
            <p:cNvSpPr/>
            <p:nvPr/>
          </p:nvSpPr>
          <p:spPr>
            <a:xfrm>
              <a:off x="2304601" y="6497826"/>
              <a:ext cx="987770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b="1" dirty="0">
                  <a:solidFill>
                    <a:schemeClr val="accent5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Chet ellik</a:t>
              </a:r>
              <a:endParaRPr lang="en-US" altLang="ko-KR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5" name="다이아몬드 34">
            <a:extLst>
              <a:ext uri="{FF2B5EF4-FFF2-40B4-BE49-F238E27FC236}">
                <a16:creationId xmlns:a16="http://schemas.microsoft.com/office/drawing/2014/main" id="{0EED3BA8-1322-48BF-87E3-3ACD72461D8C}"/>
              </a:ext>
            </a:extLst>
          </p:cNvPr>
          <p:cNvSpPr/>
          <p:nvPr/>
        </p:nvSpPr>
        <p:spPr>
          <a:xfrm>
            <a:off x="1326556" y="4248388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8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6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>
                <a:solidFill>
                  <a:srgbClr val="7F7F7F"/>
                </a:solidFill>
              </a:rPr>
              <a:t>12</a:t>
            </a:r>
            <a:endParaRPr>
              <a:solidFill>
                <a:srgbClr val="7F7F7F"/>
              </a:solidFill>
            </a:endParaRPr>
          </a:p>
        </p:txBody>
      </p:sp>
      <p:grpSp>
        <p:nvGrpSpPr>
          <p:cNvPr id="367" name="Google Shape;367;p26"/>
          <p:cNvGrpSpPr/>
          <p:nvPr/>
        </p:nvGrpSpPr>
        <p:grpSpPr>
          <a:xfrm>
            <a:off x="1302832" y="4199580"/>
            <a:ext cx="5585274" cy="540000"/>
            <a:chOff x="1020333" y="1700116"/>
            <a:chExt cx="6394621" cy="540000"/>
          </a:xfrm>
        </p:grpSpPr>
        <p:sp>
          <p:nvSpPr>
            <p:cNvPr id="368" name="Google Shape;368;p26"/>
            <p:cNvSpPr/>
            <p:nvPr/>
          </p:nvSpPr>
          <p:spPr>
            <a:xfrm>
              <a:off x="1649616" y="1700116"/>
              <a:ext cx="5765338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출입구 및 피난안내도 확인하기</a:t>
              </a:r>
              <a:endParaRPr/>
            </a:p>
          </p:txBody>
        </p:sp>
        <p:sp>
          <p:nvSpPr>
            <p:cNvPr id="369" name="Google Shape;369;p26"/>
            <p:cNvSpPr/>
            <p:nvPr/>
          </p:nvSpPr>
          <p:spPr>
            <a:xfrm>
              <a:off x="1020344" y="1700116"/>
              <a:ext cx="640795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>
              <a:noFill/>
            </a:ln>
          </p:spPr>
          <p:txBody>
            <a:bodyPr spcFirstLastPara="1" wrap="square" lIns="0" tIns="0" rIns="108000" bIns="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endParaRPr sz="1050" b="1" i="0" u="none" strike="noStrike" cap="none">
                <a:solidFill>
                  <a:srgbClr val="595959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70" name="Google Shape;370;p26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26"/>
            <p:cNvSpPr/>
            <p:nvPr/>
          </p:nvSpPr>
          <p:spPr>
            <a:xfrm>
              <a:off x="1020333" y="1766757"/>
              <a:ext cx="620002" cy="396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rgbClr val="189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26"/>
          <p:cNvGrpSpPr/>
          <p:nvPr/>
        </p:nvGrpSpPr>
        <p:grpSpPr>
          <a:xfrm>
            <a:off x="1302833" y="4964650"/>
            <a:ext cx="5585272" cy="540000"/>
            <a:chOff x="1020334" y="1700116"/>
            <a:chExt cx="6394620" cy="540000"/>
          </a:xfrm>
        </p:grpSpPr>
        <p:sp>
          <p:nvSpPr>
            <p:cNvPr id="373" name="Google Shape;373;p26"/>
            <p:cNvSpPr/>
            <p:nvPr/>
          </p:nvSpPr>
          <p:spPr>
            <a:xfrm>
              <a:off x="1649616" y="1700116"/>
              <a:ext cx="5765338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소방시설 위치 확인하기</a:t>
              </a:r>
              <a:endParaRPr/>
            </a:p>
          </p:txBody>
        </p:sp>
        <p:sp>
          <p:nvSpPr>
            <p:cNvPr id="374" name="Google Shape;374;p26"/>
            <p:cNvSpPr/>
            <p:nvPr/>
          </p:nvSpPr>
          <p:spPr>
            <a:xfrm>
              <a:off x="1020344" y="1700116"/>
              <a:ext cx="640795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>
              <a:noFill/>
            </a:ln>
          </p:spPr>
          <p:txBody>
            <a:bodyPr spcFirstLastPara="1" wrap="square" lIns="0" tIns="0" rIns="108000" bIns="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endParaRPr sz="1050" b="1" i="0" u="none" strike="noStrike" cap="none">
                <a:solidFill>
                  <a:srgbClr val="595959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75" name="Google Shape;375;p26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6"/>
            <p:cNvSpPr/>
            <p:nvPr/>
          </p:nvSpPr>
          <p:spPr>
            <a:xfrm>
              <a:off x="1020334" y="1766757"/>
              <a:ext cx="620002" cy="396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rgbClr val="189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7" name="Google Shape;377;p26"/>
          <p:cNvGrpSpPr/>
          <p:nvPr/>
        </p:nvGrpSpPr>
        <p:grpSpPr>
          <a:xfrm>
            <a:off x="1245151" y="5317979"/>
            <a:ext cx="5642955" cy="945001"/>
            <a:chOff x="1020333" y="1700115"/>
            <a:chExt cx="6803198" cy="945001"/>
          </a:xfrm>
        </p:grpSpPr>
        <p:sp>
          <p:nvSpPr>
            <p:cNvPr id="378" name="Google Shape;378;p26"/>
            <p:cNvSpPr/>
            <p:nvPr/>
          </p:nvSpPr>
          <p:spPr>
            <a:xfrm>
              <a:off x="1760369" y="2105116"/>
              <a:ext cx="6063162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대피로 2곳 이상 생각해 두기</a:t>
              </a:r>
              <a:endParaRPr/>
            </a:p>
          </p:txBody>
        </p:sp>
        <p:sp>
          <p:nvSpPr>
            <p:cNvPr id="379" name="Google Shape;379;p26"/>
            <p:cNvSpPr/>
            <p:nvPr/>
          </p:nvSpPr>
          <p:spPr>
            <a:xfrm>
              <a:off x="1077661" y="2105116"/>
              <a:ext cx="673295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>
              <a:noFill/>
            </a:ln>
          </p:spPr>
          <p:txBody>
            <a:bodyPr spcFirstLastPara="1" wrap="square" lIns="0" tIns="0" rIns="108000" bIns="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endParaRPr sz="1050" b="1" i="0" u="none" strike="noStrike" cap="none">
                <a:solidFill>
                  <a:srgbClr val="595959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80" name="Google Shape;380;p26"/>
            <p:cNvSpPr txBox="1"/>
            <p:nvPr/>
          </p:nvSpPr>
          <p:spPr>
            <a:xfrm>
              <a:off x="1120097" y="1700115"/>
              <a:ext cx="598357" cy="3641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26"/>
            <p:cNvSpPr/>
            <p:nvPr/>
          </p:nvSpPr>
          <p:spPr>
            <a:xfrm>
              <a:off x="1020333" y="1766756"/>
              <a:ext cx="620002" cy="396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rgbClr val="189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2" name="Google Shape;382;p26"/>
          <p:cNvSpPr txBox="1"/>
          <p:nvPr/>
        </p:nvSpPr>
        <p:spPr>
          <a:xfrm>
            <a:off x="4458908" y="2652099"/>
            <a:ext cx="510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0211" y="1551961"/>
            <a:ext cx="3128543" cy="2200275"/>
          </a:xfrm>
          <a:prstGeom prst="rect">
            <a:avLst/>
          </a:prstGeom>
          <a:noFill/>
          <a:ln w="76200" cap="rnd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80000"/>
              </a:srgbClr>
            </a:outerShdw>
            <a:reflection stA="52000" endA="300" endPos="18000" dist="25400" dir="5400000" sy="-100000" algn="bl" rotWithShape="0"/>
          </a:effectLst>
        </p:spPr>
      </p:pic>
      <p:pic>
        <p:nvPicPr>
          <p:cNvPr id="384" name="Google Shape;38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1671" y="1551961"/>
            <a:ext cx="3128543" cy="2200275"/>
          </a:xfrm>
          <a:prstGeom prst="rect">
            <a:avLst/>
          </a:prstGeom>
          <a:noFill/>
          <a:ln w="76200" cap="rnd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80000"/>
              </a:srgbClr>
            </a:outerShdw>
            <a:reflection stA="52000" endA="300" endPos="18000" dist="25400" dir="5400000" sy="-100000" algn="bl" rotWithShape="0"/>
          </a:effectLst>
        </p:spPr>
      </p:pic>
      <p:sp>
        <p:nvSpPr>
          <p:cNvPr id="33" name="직사각형 1">
            <a:extLst>
              <a:ext uri="{FF2B5EF4-FFF2-40B4-BE49-F238E27FC236}">
                <a16:creationId xmlns:a16="http://schemas.microsoft.com/office/drawing/2014/main" id="{351F13CF-3A1D-4F63-B5DE-2C8BB520F4DE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4" name="그림 12">
            <a:extLst>
              <a:ext uri="{FF2B5EF4-FFF2-40B4-BE49-F238E27FC236}">
                <a16:creationId xmlns:a16="http://schemas.microsoft.com/office/drawing/2014/main" id="{3A1BF557-14D9-4221-8E27-99A64C286D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6E05D7DE-3F51-4033-882C-EA3272342B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36" name="Google Shape;141;p16">
            <a:extLst>
              <a:ext uri="{FF2B5EF4-FFF2-40B4-BE49-F238E27FC236}">
                <a16:creationId xmlns:a16="http://schemas.microsoft.com/office/drawing/2014/main" id="{E9EBC0E9-CCE1-4B07-80F0-94D8F19889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직사각형 1"/>
          <p:cNvSpPr/>
          <p:nvPr/>
        </p:nvSpPr>
        <p:spPr>
          <a:xfrm>
            <a:off x="1759416" y="1657068"/>
            <a:ext cx="1976739" cy="26712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altLang="ko-KR" dirty="0"/>
              <a:t>Evakuatsiya xaritasi</a:t>
            </a:r>
            <a:endParaRPr lang="ko-KR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939706" y="4290234"/>
            <a:ext cx="4878345" cy="350321"/>
          </a:xfrm>
          <a:prstGeom prst="rect">
            <a:avLst/>
          </a:prstGeom>
          <a:solidFill>
            <a:srgbClr val="189EBE"/>
          </a:solidFill>
          <a:ln>
            <a:solidFill>
              <a:srgbClr val="189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Chiqish</a:t>
            </a:r>
            <a:r>
              <a:rPr lang="en-US" altLang="ko-KR" sz="17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7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va</a:t>
            </a:r>
            <a:r>
              <a:rPr lang="en-US" altLang="ko-KR" sz="17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7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evakuatsiya</a:t>
            </a:r>
            <a:r>
              <a:rPr lang="en-US" altLang="ko-KR" sz="17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7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ma'lumotlarini</a:t>
            </a:r>
            <a:r>
              <a:rPr lang="en-US" altLang="ko-KR" sz="17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br>
              <a:rPr lang="en-US" altLang="ko-KR" sz="17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7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ham </a:t>
            </a:r>
            <a:r>
              <a:rPr lang="en-US" altLang="ko-KR" sz="17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tekshiring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930006" y="5064997"/>
            <a:ext cx="4778607" cy="350321"/>
          </a:xfrm>
          <a:prstGeom prst="rect">
            <a:avLst/>
          </a:prstGeom>
          <a:solidFill>
            <a:srgbClr val="189EBE"/>
          </a:solidFill>
          <a:ln>
            <a:solidFill>
              <a:srgbClr val="189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ko-KR" sz="1700" b="1" dirty="0">
                <a:latin typeface="+mn-ea"/>
                <a:ea typeface="맑은 고딕" panose="020B0503020000020004" pitchFamily="50" charset="-127"/>
              </a:rPr>
              <a:t> </a:t>
            </a:r>
            <a:r>
              <a:rPr lang="uz-Latn-UZ" altLang="ko-KR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Yong'inga qarshi vositalarning joylashishi</a:t>
            </a:r>
            <a:endParaRPr lang="ko-KR" altLang="en-US" sz="17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1938885" y="5809479"/>
            <a:ext cx="4778607" cy="350321"/>
          </a:xfrm>
          <a:prstGeom prst="rect">
            <a:avLst/>
          </a:prstGeom>
          <a:solidFill>
            <a:srgbClr val="189EBE"/>
          </a:solidFill>
          <a:ln>
            <a:solidFill>
              <a:srgbClr val="189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7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Evakuatsiya</a:t>
            </a:r>
            <a:r>
              <a:rPr lang="en-US" altLang="ko-KR" sz="17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7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qilish</a:t>
            </a:r>
            <a:r>
              <a:rPr lang="en-US" altLang="ko-KR" sz="17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7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uchun</a:t>
            </a:r>
            <a:r>
              <a:rPr lang="en-US" altLang="ko-KR" sz="17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7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ikkita</a:t>
            </a:r>
            <a:r>
              <a:rPr lang="en-US" altLang="ko-KR" sz="17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7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joydan</a:t>
            </a:r>
            <a:r>
              <a:rPr lang="en-US" altLang="ko-KR" sz="17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7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ko'proq</a:t>
            </a:r>
            <a:r>
              <a:rPr lang="en-US" altLang="ko-KR" sz="17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7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narsani</a:t>
            </a:r>
            <a:r>
              <a:rPr lang="en-US" altLang="ko-KR" sz="17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7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o'ylab</a:t>
            </a:r>
            <a:r>
              <a:rPr lang="en-US" altLang="ko-KR" sz="17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7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ko'ring</a:t>
            </a:r>
            <a:endParaRPr lang="ko-KR" altLang="ko-KR" sz="17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9215331-06AD-4560-83EB-0DC1C41728D6}"/>
              </a:ext>
            </a:extLst>
          </p:cNvPr>
          <p:cNvGrpSpPr/>
          <p:nvPr/>
        </p:nvGrpSpPr>
        <p:grpSpPr>
          <a:xfrm>
            <a:off x="6763937" y="5563545"/>
            <a:ext cx="3057360" cy="1227210"/>
            <a:chOff x="235011" y="5578393"/>
            <a:chExt cx="3057360" cy="1227210"/>
          </a:xfrm>
        </p:grpSpPr>
        <p:grpSp>
          <p:nvGrpSpPr>
            <p:cNvPr id="50" name="Google Shape;98;p1">
              <a:extLst>
                <a:ext uri="{FF2B5EF4-FFF2-40B4-BE49-F238E27FC236}">
                  <a16:creationId xmlns:a16="http://schemas.microsoft.com/office/drawing/2014/main" id="{18B50B85-6AC2-4FFE-A6D6-7489E2578E58}"/>
                </a:ext>
              </a:extLst>
            </p:cNvPr>
            <p:cNvGrpSpPr/>
            <p:nvPr/>
          </p:nvGrpSpPr>
          <p:grpSpPr>
            <a:xfrm>
              <a:off x="348878" y="5578393"/>
              <a:ext cx="2820276" cy="967193"/>
              <a:chOff x="420304" y="5584560"/>
              <a:chExt cx="2820276" cy="967193"/>
            </a:xfrm>
          </p:grpSpPr>
          <p:grpSp>
            <p:nvGrpSpPr>
              <p:cNvPr id="55" name="Google Shape;99;p1">
                <a:extLst>
                  <a:ext uri="{FF2B5EF4-FFF2-40B4-BE49-F238E27FC236}">
                    <a16:creationId xmlns:a16="http://schemas.microsoft.com/office/drawing/2014/main" id="{D238F919-8D4B-43B1-A9BA-E545ECC07830}"/>
                  </a:ext>
                </a:extLst>
              </p:cNvPr>
              <p:cNvGrpSpPr/>
              <p:nvPr/>
            </p:nvGrpSpPr>
            <p:grpSpPr>
              <a:xfrm>
                <a:off x="1097108" y="5910484"/>
                <a:ext cx="1240472" cy="641269"/>
                <a:chOff x="1109808" y="5910484"/>
                <a:chExt cx="1240472" cy="641269"/>
              </a:xfrm>
            </p:grpSpPr>
            <p:pic>
              <p:nvPicPr>
                <p:cNvPr id="58" name="Google Shape;100;p1">
                  <a:extLst>
                    <a:ext uri="{FF2B5EF4-FFF2-40B4-BE49-F238E27FC236}">
                      <a16:creationId xmlns:a16="http://schemas.microsoft.com/office/drawing/2014/main" id="{68923973-E9AA-4C16-A9ED-546867AEEE3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21559"/>
                <a:stretch/>
              </p:blipFill>
              <p:spPr>
                <a:xfrm>
                  <a:off x="1109808" y="5910484"/>
                  <a:ext cx="563385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9" name="Google Shape;101;p1">
                  <a:extLst>
                    <a:ext uri="{FF2B5EF4-FFF2-40B4-BE49-F238E27FC236}">
                      <a16:creationId xmlns:a16="http://schemas.microsoft.com/office/drawing/2014/main" id="{EB0FDE0B-6208-457A-872E-49058284E79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b="21719"/>
                <a:stretch/>
              </p:blipFill>
              <p:spPr>
                <a:xfrm>
                  <a:off x="1769132" y="5910484"/>
                  <a:ext cx="581148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6" name="Google Shape;102;p1">
                <a:extLst>
                  <a:ext uri="{FF2B5EF4-FFF2-40B4-BE49-F238E27FC236}">
                    <a16:creationId xmlns:a16="http://schemas.microsoft.com/office/drawing/2014/main" id="{60248B9B-3F9C-4991-A49F-7F93E16EAC10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b="21156"/>
              <a:stretch/>
            </p:blipFill>
            <p:spPr>
              <a:xfrm>
                <a:off x="420304" y="5907187"/>
                <a:ext cx="580865" cy="644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" name="Google Shape;103;p1">
                <a:extLst>
                  <a:ext uri="{FF2B5EF4-FFF2-40B4-BE49-F238E27FC236}">
                    <a16:creationId xmlns:a16="http://schemas.microsoft.com/office/drawing/2014/main" id="{26DE59D1-961F-44CD-AAF0-442A8B67CF87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 t="1" b="24219"/>
              <a:stretch/>
            </p:blipFill>
            <p:spPr>
              <a:xfrm>
                <a:off x="2464786" y="5584560"/>
                <a:ext cx="775794" cy="8948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1" name="직사각형 21">
              <a:extLst>
                <a:ext uri="{FF2B5EF4-FFF2-40B4-BE49-F238E27FC236}">
                  <a16:creationId xmlns:a16="http://schemas.microsoft.com/office/drawing/2014/main" id="{8E204517-B15D-4D25-A3CC-0D2B92F5ADAF}"/>
                </a:ext>
              </a:extLst>
            </p:cNvPr>
            <p:cNvSpPr/>
            <p:nvPr/>
          </p:nvSpPr>
          <p:spPr>
            <a:xfrm>
              <a:off x="235011" y="6517710"/>
              <a:ext cx="78899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Nogiron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2" name="직사각형 21">
              <a:extLst>
                <a:ext uri="{FF2B5EF4-FFF2-40B4-BE49-F238E27FC236}">
                  <a16:creationId xmlns:a16="http://schemas.microsoft.com/office/drawing/2014/main" id="{3C4F8E49-B01A-4E83-98E0-D82AEAC5B387}"/>
                </a:ext>
              </a:extLst>
            </p:cNvPr>
            <p:cNvSpPr/>
            <p:nvPr/>
          </p:nvSpPr>
          <p:spPr>
            <a:xfrm>
              <a:off x="1057916" y="6516586"/>
              <a:ext cx="51167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Ayol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3" name="직사각형 21">
              <a:extLst>
                <a:ext uri="{FF2B5EF4-FFF2-40B4-BE49-F238E27FC236}">
                  <a16:creationId xmlns:a16="http://schemas.microsoft.com/office/drawing/2014/main" id="{DF5B642D-F6D7-4144-B483-0E20E9841E56}"/>
                </a:ext>
              </a:extLst>
            </p:cNvPr>
            <p:cNvSpPr/>
            <p:nvPr/>
          </p:nvSpPr>
          <p:spPr>
            <a:xfrm>
              <a:off x="1696991" y="6516585"/>
              <a:ext cx="56938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Katta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4" name="직사각형 21">
              <a:extLst>
                <a:ext uri="{FF2B5EF4-FFF2-40B4-BE49-F238E27FC236}">
                  <a16:creationId xmlns:a16="http://schemas.microsoft.com/office/drawing/2014/main" id="{F453AE30-BB36-4091-874F-C258FE05E799}"/>
                </a:ext>
              </a:extLst>
            </p:cNvPr>
            <p:cNvSpPr/>
            <p:nvPr/>
          </p:nvSpPr>
          <p:spPr>
            <a:xfrm>
              <a:off x="2304601" y="6497826"/>
              <a:ext cx="987770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b="1" dirty="0">
                  <a:solidFill>
                    <a:schemeClr val="accent5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Chet ellik</a:t>
              </a:r>
              <a:endParaRPr lang="en-US" altLang="ko-KR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7" name="Google Shape;347;p25">
            <a:extLst>
              <a:ext uri="{FF2B5EF4-FFF2-40B4-BE49-F238E27FC236}">
                <a16:creationId xmlns:a16="http://schemas.microsoft.com/office/drawing/2014/main" id="{8235E056-3B0F-4136-B2C2-7B17326D9A33}"/>
              </a:ext>
            </a:extLst>
          </p:cNvPr>
          <p:cNvSpPr/>
          <p:nvPr/>
        </p:nvSpPr>
        <p:spPr>
          <a:xfrm>
            <a:off x="372350" y="224933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4</a:t>
            </a:r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8" name="Google Shape;348;p25">
            <a:extLst>
              <a:ext uri="{FF2B5EF4-FFF2-40B4-BE49-F238E27FC236}">
                <a16:creationId xmlns:a16="http://schemas.microsoft.com/office/drawing/2014/main" id="{C17667BF-EB12-4C63-9996-0F595DB2E91F}"/>
              </a:ext>
            </a:extLst>
          </p:cNvPr>
          <p:cNvSpPr/>
          <p:nvPr/>
        </p:nvSpPr>
        <p:spPr>
          <a:xfrm>
            <a:off x="929200" y="-36894"/>
            <a:ext cx="574606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802"/>
              </a:spcBef>
              <a:buClr>
                <a:schemeClr val="accent1"/>
              </a:buClr>
              <a:buSzPts val="2400"/>
            </a:pP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Xavfsizlik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va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qochish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talablari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6" name="다이아몬드 45">
            <a:extLst>
              <a:ext uri="{FF2B5EF4-FFF2-40B4-BE49-F238E27FC236}">
                <a16:creationId xmlns:a16="http://schemas.microsoft.com/office/drawing/2014/main" id="{5E9DE1B8-30F0-47F6-A3C2-2981DBC5CE87}"/>
              </a:ext>
            </a:extLst>
          </p:cNvPr>
          <p:cNvSpPr/>
          <p:nvPr/>
        </p:nvSpPr>
        <p:spPr>
          <a:xfrm>
            <a:off x="1323518" y="4210465"/>
            <a:ext cx="515234" cy="515234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다이아몬드 59">
            <a:extLst>
              <a:ext uri="{FF2B5EF4-FFF2-40B4-BE49-F238E27FC236}">
                <a16:creationId xmlns:a16="http://schemas.microsoft.com/office/drawing/2014/main" id="{5EE8A0BE-F8D5-4366-BF30-36616C78B0D8}"/>
              </a:ext>
            </a:extLst>
          </p:cNvPr>
          <p:cNvSpPr/>
          <p:nvPr/>
        </p:nvSpPr>
        <p:spPr>
          <a:xfrm>
            <a:off x="1315233" y="4982067"/>
            <a:ext cx="515234" cy="515234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다이아몬드 60">
            <a:extLst>
              <a:ext uri="{FF2B5EF4-FFF2-40B4-BE49-F238E27FC236}">
                <a16:creationId xmlns:a16="http://schemas.microsoft.com/office/drawing/2014/main" id="{C2E52C93-76B4-43AB-8160-493868B0078D}"/>
              </a:ext>
            </a:extLst>
          </p:cNvPr>
          <p:cNvSpPr/>
          <p:nvPr/>
        </p:nvSpPr>
        <p:spPr>
          <a:xfrm>
            <a:off x="1305297" y="5735363"/>
            <a:ext cx="515234" cy="515234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5700"/>
            <a:ext cx="9922328" cy="6892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7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>
                <a:solidFill>
                  <a:srgbClr val="7F7F7F"/>
                </a:solidFill>
              </a:rPr>
              <a:t>13</a:t>
            </a:r>
            <a:endParaRPr>
              <a:solidFill>
                <a:srgbClr val="7F7F7F"/>
              </a:solidFill>
            </a:endParaRPr>
          </a:p>
        </p:txBody>
      </p:sp>
      <p:pic>
        <p:nvPicPr>
          <p:cNvPr id="402" name="Google Shape;40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596" y="1416808"/>
            <a:ext cx="4736350" cy="4625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7"/>
          <p:cNvSpPr/>
          <p:nvPr/>
        </p:nvSpPr>
        <p:spPr>
          <a:xfrm>
            <a:off x="5796849" y="1595052"/>
            <a:ext cx="3555990" cy="372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Esda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tutish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kerak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bo'lgan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muhim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narsa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shundaki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siz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olovda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bo'lganingizda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vahima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qo'ymang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aks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holda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siz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gaz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tutun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bilan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nafas</a:t>
            </a:r>
            <a:r>
              <a:rPr lang="en-US" altLang="ko-K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olasiz</a:t>
            </a:r>
            <a:endParaRPr lang="en-US" altLang="ko-KR" sz="17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lnSpc>
                <a:spcPct val="150000"/>
              </a:lnSpc>
            </a:pPr>
            <a:r>
              <a:rPr lang="en-US" altLang="ko-KR" sz="1700" b="1" dirty="0" err="1">
                <a:solidFill>
                  <a:srgbClr val="486ED0"/>
                </a:solidFill>
              </a:rPr>
              <a:t>Burun</a:t>
            </a:r>
            <a:r>
              <a:rPr lang="en-US" altLang="ko-KR" sz="1700" b="1" dirty="0">
                <a:solidFill>
                  <a:srgbClr val="486ED0"/>
                </a:solidFill>
              </a:rPr>
              <a:t> </a:t>
            </a:r>
            <a:r>
              <a:rPr lang="en-US" altLang="ko-KR" sz="1700" b="1" dirty="0" err="1">
                <a:solidFill>
                  <a:srgbClr val="486ED0"/>
                </a:solidFill>
              </a:rPr>
              <a:t>va</a:t>
            </a:r>
            <a:r>
              <a:rPr lang="en-US" altLang="ko-KR" sz="1700" b="1" dirty="0">
                <a:solidFill>
                  <a:srgbClr val="486ED0"/>
                </a:solidFill>
              </a:rPr>
              <a:t> </a:t>
            </a:r>
            <a:r>
              <a:rPr lang="en-US" altLang="ko-KR" sz="1700" b="1" dirty="0" err="1">
                <a:solidFill>
                  <a:srgbClr val="486ED0"/>
                </a:solidFill>
              </a:rPr>
              <a:t>og'zingizni</a:t>
            </a:r>
            <a:r>
              <a:rPr lang="en-US" altLang="ko-KR" sz="1700" b="1" dirty="0">
                <a:solidFill>
                  <a:srgbClr val="486ED0"/>
                </a:solidFill>
              </a:rPr>
              <a:t> </a:t>
            </a:r>
            <a:r>
              <a:rPr lang="en-US" altLang="ko-KR" sz="1700" b="1" dirty="0" err="1">
                <a:solidFill>
                  <a:srgbClr val="486ED0"/>
                </a:solidFill>
              </a:rPr>
              <a:t>yoping</a:t>
            </a:r>
            <a:r>
              <a:rPr lang="en-US" altLang="ko-KR" sz="1700" b="1" dirty="0">
                <a:solidFill>
                  <a:srgbClr val="486ED0"/>
                </a:solidFill>
              </a:rPr>
              <a:t>, </a:t>
            </a:r>
            <a:r>
              <a:rPr lang="en-US" altLang="ko-KR" sz="1700" b="1" dirty="0" err="1">
                <a:solidFill>
                  <a:srgbClr val="486ED0"/>
                </a:solidFill>
              </a:rPr>
              <a:t>tanangizni</a:t>
            </a:r>
            <a:r>
              <a:rPr lang="en-US" altLang="ko-KR" sz="1700" b="1" dirty="0">
                <a:solidFill>
                  <a:srgbClr val="486ED0"/>
                </a:solidFill>
              </a:rPr>
              <a:t> </a:t>
            </a:r>
            <a:r>
              <a:rPr lang="en-US" altLang="ko-KR" sz="1700" b="1" dirty="0" err="1">
                <a:solidFill>
                  <a:srgbClr val="486ED0"/>
                </a:solidFill>
              </a:rPr>
              <a:t>pastga</a:t>
            </a:r>
            <a:r>
              <a:rPr lang="en-US" altLang="ko-KR" sz="1700" b="1" dirty="0">
                <a:solidFill>
                  <a:srgbClr val="486ED0"/>
                </a:solidFill>
              </a:rPr>
              <a:t> </a:t>
            </a:r>
            <a:r>
              <a:rPr lang="en-US" altLang="ko-KR" sz="1700" b="1" dirty="0" err="1">
                <a:solidFill>
                  <a:srgbClr val="486ED0"/>
                </a:solidFill>
              </a:rPr>
              <a:t>tushiring</a:t>
            </a:r>
            <a:r>
              <a:rPr lang="en-US" altLang="ko-KR" sz="1700" b="1" dirty="0">
                <a:solidFill>
                  <a:srgbClr val="486ED0"/>
                </a:solidFill>
              </a:rPr>
              <a:t> </a:t>
            </a:r>
            <a:r>
              <a:rPr lang="en-US" altLang="ko-KR" sz="1700" b="1" dirty="0" err="1">
                <a:solidFill>
                  <a:srgbClr val="486ED0"/>
                </a:solidFill>
              </a:rPr>
              <a:t>va</a:t>
            </a:r>
            <a:r>
              <a:rPr lang="en-US" altLang="ko-KR" sz="1700" b="1" dirty="0">
                <a:solidFill>
                  <a:srgbClr val="486ED0"/>
                </a:solidFill>
              </a:rPr>
              <a:t> </a:t>
            </a:r>
            <a:r>
              <a:rPr lang="en-US" altLang="ko-KR" sz="1700" b="1" dirty="0" err="1">
                <a:solidFill>
                  <a:srgbClr val="486ED0"/>
                </a:solidFill>
              </a:rPr>
              <a:t>xotirjam</a:t>
            </a:r>
            <a:r>
              <a:rPr lang="en-US" altLang="ko-KR" sz="1700" b="1" dirty="0">
                <a:solidFill>
                  <a:srgbClr val="486ED0"/>
                </a:solidFill>
              </a:rPr>
              <a:t> harakat </a:t>
            </a:r>
            <a:r>
              <a:rPr lang="en-US" altLang="ko-KR" sz="1700" b="1" dirty="0" err="1">
                <a:solidFill>
                  <a:srgbClr val="486ED0"/>
                </a:solidFill>
              </a:rPr>
              <a:t>qiling</a:t>
            </a:r>
            <a:endParaRPr dirty="0"/>
          </a:p>
        </p:txBody>
      </p:sp>
      <p:grpSp>
        <p:nvGrpSpPr>
          <p:cNvPr id="404" name="Google Shape;404;p27"/>
          <p:cNvGrpSpPr/>
          <p:nvPr/>
        </p:nvGrpSpPr>
        <p:grpSpPr>
          <a:xfrm>
            <a:off x="5559175" y="1103502"/>
            <a:ext cx="4060747" cy="1556182"/>
            <a:chOff x="1250114" y="1568863"/>
            <a:chExt cx="4806573" cy="2603853"/>
          </a:xfrm>
        </p:grpSpPr>
        <p:sp>
          <p:nvSpPr>
            <p:cNvPr id="405" name="Google Shape;405;p27"/>
            <p:cNvSpPr/>
            <p:nvPr/>
          </p:nvSpPr>
          <p:spPr>
            <a:xfrm>
              <a:off x="3083142" y="1568863"/>
              <a:ext cx="1105706" cy="26038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6" name="Google Shape;406;p27"/>
            <p:cNvGrpSpPr/>
            <p:nvPr/>
          </p:nvGrpSpPr>
          <p:grpSpPr>
            <a:xfrm>
              <a:off x="1250114" y="2451674"/>
              <a:ext cx="4806573" cy="0"/>
              <a:chOff x="1512582" y="2142908"/>
              <a:chExt cx="4806573" cy="0"/>
            </a:xfrm>
          </p:grpSpPr>
          <p:cxnSp>
            <p:nvCxnSpPr>
              <p:cNvPr id="407" name="Google Shape;407;p27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408" name="Google Shape;408;p27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09" name="Google Shape;409;p27"/>
          <p:cNvGrpSpPr/>
          <p:nvPr/>
        </p:nvGrpSpPr>
        <p:grpSpPr>
          <a:xfrm>
            <a:off x="5559175" y="4827345"/>
            <a:ext cx="4060747" cy="1555209"/>
            <a:chOff x="1250115" y="1854451"/>
            <a:chExt cx="4806573" cy="1893957"/>
          </a:xfrm>
        </p:grpSpPr>
        <p:sp>
          <p:nvSpPr>
            <p:cNvPr id="410" name="Google Shape;410;p27"/>
            <p:cNvSpPr/>
            <p:nvPr/>
          </p:nvSpPr>
          <p:spPr>
            <a:xfrm>
              <a:off x="3083142" y="1854451"/>
              <a:ext cx="1105706" cy="189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”</a:t>
              </a:r>
              <a:endParaRPr/>
            </a:p>
          </p:txBody>
        </p:sp>
        <p:grpSp>
          <p:nvGrpSpPr>
            <p:cNvPr id="411" name="Google Shape;411;p27"/>
            <p:cNvGrpSpPr/>
            <p:nvPr/>
          </p:nvGrpSpPr>
          <p:grpSpPr>
            <a:xfrm>
              <a:off x="1250115" y="2451677"/>
              <a:ext cx="4806573" cy="0"/>
              <a:chOff x="1512582" y="2142908"/>
              <a:chExt cx="4806573" cy="0"/>
            </a:xfrm>
          </p:grpSpPr>
          <p:cxnSp>
            <p:nvCxnSpPr>
              <p:cNvPr id="412" name="Google Shape;412;p27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413" name="Google Shape;413;p27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sp>
        <p:nvSpPr>
          <p:cNvPr id="24" name="직사각형 1">
            <a:extLst>
              <a:ext uri="{FF2B5EF4-FFF2-40B4-BE49-F238E27FC236}">
                <a16:creationId xmlns:a16="http://schemas.microsoft.com/office/drawing/2014/main" id="{E5D88C92-1A47-4764-B8FC-D11FF2D6DDDB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그림 12">
            <a:extLst>
              <a:ext uri="{FF2B5EF4-FFF2-40B4-BE49-F238E27FC236}">
                <a16:creationId xmlns:a16="http://schemas.microsoft.com/office/drawing/2014/main" id="{753C41E6-3E11-4322-81DF-D3D2FB2B2F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EF3DA91E-79C3-4C06-8F0C-B398F6C5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7" name="Google Shape;141;p16">
            <a:extLst>
              <a:ext uri="{FF2B5EF4-FFF2-40B4-BE49-F238E27FC236}">
                <a16:creationId xmlns:a16="http://schemas.microsoft.com/office/drawing/2014/main" id="{FD7575DA-17CD-4F5C-A348-23DA73DF15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직사각형 2"/>
          <p:cNvSpPr/>
          <p:nvPr/>
        </p:nvSpPr>
        <p:spPr>
          <a:xfrm>
            <a:off x="1565029" y="2841573"/>
            <a:ext cx="1168512" cy="517451"/>
          </a:xfrm>
          <a:prstGeom prst="rect">
            <a:avLst/>
          </a:prstGeom>
          <a:solidFill>
            <a:srgbClr val="5D362C"/>
          </a:solidFill>
          <a:ln>
            <a:solidFill>
              <a:srgbClr val="5D3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err="1"/>
              <a:t>Burun</a:t>
            </a:r>
            <a:r>
              <a:rPr lang="en-US" altLang="ko-KR" sz="800" dirty="0"/>
              <a:t> </a:t>
            </a:r>
            <a:r>
              <a:rPr lang="en-US" altLang="ko-KR" sz="800" dirty="0" err="1"/>
              <a:t>va</a:t>
            </a:r>
            <a:r>
              <a:rPr lang="en-US" altLang="ko-KR" sz="800" dirty="0"/>
              <a:t> </a:t>
            </a:r>
            <a:r>
              <a:rPr lang="en-US" altLang="ko-KR" sz="800" dirty="0" err="1"/>
              <a:t>og'zingizni</a:t>
            </a:r>
            <a:r>
              <a:rPr lang="en-US" altLang="ko-KR" sz="800" dirty="0"/>
              <a:t> </a:t>
            </a:r>
            <a:r>
              <a:rPr lang="en-US" altLang="ko-KR" sz="800" dirty="0" err="1"/>
              <a:t>yopish</a:t>
            </a:r>
            <a:r>
              <a:rPr lang="en-US" altLang="ko-KR" sz="800" dirty="0"/>
              <a:t> </a:t>
            </a:r>
            <a:r>
              <a:rPr lang="en-US" altLang="ko-KR" sz="800" dirty="0" err="1"/>
              <a:t>uchun</a:t>
            </a:r>
            <a:r>
              <a:rPr lang="en-US" altLang="ko-KR" sz="800" dirty="0"/>
              <a:t> </a:t>
            </a:r>
            <a:r>
              <a:rPr lang="en-US" altLang="ko-KR" sz="800" dirty="0" err="1"/>
              <a:t>ro'molcha</a:t>
            </a:r>
            <a:r>
              <a:rPr lang="en-US" altLang="ko-KR" sz="800" dirty="0"/>
              <a:t> </a:t>
            </a:r>
            <a:r>
              <a:rPr lang="en-US" altLang="ko-KR" sz="800" dirty="0" err="1"/>
              <a:t>kiyimidan</a:t>
            </a:r>
            <a:r>
              <a:rPr lang="en-US" altLang="ko-KR" sz="800" dirty="0"/>
              <a:t> </a:t>
            </a:r>
            <a:r>
              <a:rPr lang="en-US" altLang="ko-KR" sz="800" dirty="0" err="1"/>
              <a:t>foydalaning</a:t>
            </a:r>
            <a:endParaRPr lang="ko-KR" altLang="en-US" sz="800" dirty="0"/>
          </a:p>
        </p:txBody>
      </p:sp>
      <p:sp>
        <p:nvSpPr>
          <p:cNvPr id="38" name="직사각형 37"/>
          <p:cNvSpPr/>
          <p:nvPr/>
        </p:nvSpPr>
        <p:spPr>
          <a:xfrm>
            <a:off x="3870758" y="3047544"/>
            <a:ext cx="1316575" cy="170441"/>
          </a:xfrm>
          <a:prstGeom prst="rect">
            <a:avLst/>
          </a:prstGeom>
          <a:solidFill>
            <a:srgbClr val="5D362C"/>
          </a:solidFill>
          <a:ln>
            <a:solidFill>
              <a:srgbClr val="5D3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3896328" y="2978875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Pastki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holat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506683" y="5478805"/>
            <a:ext cx="1226858" cy="418202"/>
          </a:xfrm>
          <a:prstGeom prst="rect">
            <a:avLst/>
          </a:prstGeom>
          <a:solidFill>
            <a:srgbClr val="5D362C"/>
          </a:solidFill>
          <a:ln>
            <a:solidFill>
              <a:srgbClr val="5D3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1458325" y="5498902"/>
            <a:ext cx="1381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>
                <a:solidFill>
                  <a:schemeClr val="bg1"/>
                </a:solidFill>
                <a:latin typeface="+mj-ea"/>
                <a:ea typeface="+mj-ea"/>
              </a:rPr>
              <a:t>Tez </a:t>
            </a:r>
            <a:r>
              <a:rPr lang="en-US" altLang="ko-KR" sz="1000" b="1" dirty="0" err="1">
                <a:solidFill>
                  <a:schemeClr val="bg1"/>
                </a:solidFill>
                <a:latin typeface="+mj-ea"/>
                <a:ea typeface="+mj-ea"/>
              </a:rPr>
              <a:t>bir</a:t>
            </a:r>
            <a:r>
              <a:rPr lang="en-US" altLang="ko-KR" sz="10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1000" b="1" dirty="0" err="1">
                <a:solidFill>
                  <a:schemeClr val="bg1"/>
                </a:solidFill>
                <a:latin typeface="+mj-ea"/>
                <a:ea typeface="+mj-ea"/>
              </a:rPr>
              <a:t>yo'nalishda</a:t>
            </a:r>
            <a:r>
              <a:rPr lang="en-US" altLang="ko-KR" sz="10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1000" b="1" dirty="0" err="1">
                <a:solidFill>
                  <a:schemeClr val="bg1"/>
                </a:solidFill>
                <a:latin typeface="+mj-ea"/>
                <a:ea typeface="+mj-ea"/>
              </a:rPr>
              <a:t>evakuatsiya</a:t>
            </a:r>
            <a:r>
              <a:rPr lang="en-US" altLang="ko-KR" sz="10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1000" b="1" dirty="0" err="1">
                <a:solidFill>
                  <a:schemeClr val="bg1"/>
                </a:solidFill>
                <a:latin typeface="+mj-ea"/>
                <a:ea typeface="+mj-ea"/>
              </a:rPr>
              <a:t>qiling</a:t>
            </a:r>
            <a:endParaRPr lang="ko-KR" altLang="en-US" sz="1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3835718" y="5461221"/>
            <a:ext cx="1323564" cy="424695"/>
          </a:xfrm>
          <a:prstGeom prst="rect">
            <a:avLst/>
          </a:prstGeom>
          <a:solidFill>
            <a:srgbClr val="5D362C"/>
          </a:solidFill>
          <a:ln>
            <a:solidFill>
              <a:srgbClr val="5D3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800" dirty="0"/>
          </a:p>
          <a:p>
            <a:pPr algn="ctr"/>
            <a:r>
              <a:rPr lang="en-US" altLang="ko-KR" sz="800" dirty="0"/>
              <a:t/>
            </a:r>
            <a:br>
              <a:rPr lang="en-US" altLang="ko-KR" sz="800" dirty="0"/>
            </a:br>
            <a:endParaRPr lang="ko-KR" altLang="en-US" sz="800" dirty="0"/>
          </a:p>
        </p:txBody>
      </p:sp>
      <p:sp>
        <p:nvSpPr>
          <p:cNvPr id="44" name="TextBox 43"/>
          <p:cNvSpPr txBox="1"/>
          <p:nvPr/>
        </p:nvSpPr>
        <p:spPr>
          <a:xfrm>
            <a:off x="3780265" y="5488104"/>
            <a:ext cx="1488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err="1">
                <a:solidFill>
                  <a:schemeClr val="bg1"/>
                </a:solidFill>
                <a:latin typeface="+mn-ea"/>
                <a:ea typeface="+mn-ea"/>
              </a:rPr>
              <a:t>Ikkinchi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en-US" altLang="ko-KR" sz="1000" b="1" dirty="0" err="1">
                <a:solidFill>
                  <a:schemeClr val="bg1"/>
                </a:solidFill>
                <a:latin typeface="+mn-ea"/>
                <a:ea typeface="+mn-ea"/>
              </a:rPr>
              <a:t>qo'l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en-US" altLang="ko-KR" sz="1000" b="1" dirty="0" err="1">
                <a:solidFill>
                  <a:schemeClr val="bg1"/>
                </a:solidFill>
                <a:latin typeface="+mn-ea"/>
                <a:ea typeface="+mn-ea"/>
              </a:rPr>
              <a:t>devorga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en-US" altLang="ko-KR" sz="1000" b="1" dirty="0" err="1">
                <a:solidFill>
                  <a:schemeClr val="bg1"/>
                </a:solidFill>
                <a:latin typeface="+mn-ea"/>
                <a:ea typeface="+mn-ea"/>
              </a:rPr>
              <a:t>ishora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en-US" altLang="ko-KR" sz="1000" b="1" dirty="0" err="1">
                <a:solidFill>
                  <a:schemeClr val="bg1"/>
                </a:solidFill>
                <a:latin typeface="+mn-ea"/>
                <a:ea typeface="+mn-ea"/>
              </a:rPr>
              <a:t>qiladi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lang="ko-KR" altLang="en-US" sz="1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2" name="Google Shape;347;p25">
            <a:extLst>
              <a:ext uri="{FF2B5EF4-FFF2-40B4-BE49-F238E27FC236}">
                <a16:creationId xmlns:a16="http://schemas.microsoft.com/office/drawing/2014/main" id="{632CD25E-F397-4416-BEDA-2B8DEFD13CD5}"/>
              </a:ext>
            </a:extLst>
          </p:cNvPr>
          <p:cNvSpPr/>
          <p:nvPr/>
        </p:nvSpPr>
        <p:spPr>
          <a:xfrm>
            <a:off x="372350" y="224933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4</a:t>
            </a:r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3" name="Google Shape;348;p25">
            <a:extLst>
              <a:ext uri="{FF2B5EF4-FFF2-40B4-BE49-F238E27FC236}">
                <a16:creationId xmlns:a16="http://schemas.microsoft.com/office/drawing/2014/main" id="{B7EAD6CC-7FC0-43E8-A7A3-866762D57410}"/>
              </a:ext>
            </a:extLst>
          </p:cNvPr>
          <p:cNvSpPr/>
          <p:nvPr/>
        </p:nvSpPr>
        <p:spPr>
          <a:xfrm>
            <a:off x="929200" y="-36894"/>
            <a:ext cx="574606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802"/>
              </a:spcBef>
              <a:buClr>
                <a:schemeClr val="accent1"/>
              </a:buClr>
              <a:buSzPts val="2400"/>
            </a:pP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Xavfsizlik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va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qochish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talablari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6" name="Google Shape;141;p16">
            <a:extLst>
              <a:ext uri="{FF2B5EF4-FFF2-40B4-BE49-F238E27FC236}">
                <a16:creationId xmlns:a16="http://schemas.microsoft.com/office/drawing/2014/main" id="{1D922A6E-39B3-4BD6-883C-9EB661BC11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" name="Group 48">
            <a:extLst>
              <a:ext uri="{FF2B5EF4-FFF2-40B4-BE49-F238E27FC236}">
                <a16:creationId xmlns:a16="http://schemas.microsoft.com/office/drawing/2014/main" id="{48B4BACF-6EB4-40AA-86B4-CA4F6A5D0760}"/>
              </a:ext>
            </a:extLst>
          </p:cNvPr>
          <p:cNvGrpSpPr/>
          <p:nvPr/>
        </p:nvGrpSpPr>
        <p:grpSpPr>
          <a:xfrm>
            <a:off x="6763937" y="5563545"/>
            <a:ext cx="3057360" cy="1227210"/>
            <a:chOff x="235011" y="5578393"/>
            <a:chExt cx="3057360" cy="1227210"/>
          </a:xfrm>
        </p:grpSpPr>
        <p:grpSp>
          <p:nvGrpSpPr>
            <p:cNvPr id="48" name="Google Shape;98;p1">
              <a:extLst>
                <a:ext uri="{FF2B5EF4-FFF2-40B4-BE49-F238E27FC236}">
                  <a16:creationId xmlns:a16="http://schemas.microsoft.com/office/drawing/2014/main" id="{4ECFC035-0D71-467D-8BB3-30F75A8895B6}"/>
                </a:ext>
              </a:extLst>
            </p:cNvPr>
            <p:cNvGrpSpPr/>
            <p:nvPr/>
          </p:nvGrpSpPr>
          <p:grpSpPr>
            <a:xfrm>
              <a:off x="348878" y="5578393"/>
              <a:ext cx="2820276" cy="967193"/>
              <a:chOff x="420304" y="5584560"/>
              <a:chExt cx="2820276" cy="967193"/>
            </a:xfrm>
          </p:grpSpPr>
          <p:grpSp>
            <p:nvGrpSpPr>
              <p:cNvPr id="53" name="Google Shape;99;p1">
                <a:extLst>
                  <a:ext uri="{FF2B5EF4-FFF2-40B4-BE49-F238E27FC236}">
                    <a16:creationId xmlns:a16="http://schemas.microsoft.com/office/drawing/2014/main" id="{AC2B8B18-0790-4CCB-8BDA-0D5F28BD84AF}"/>
                  </a:ext>
                </a:extLst>
              </p:cNvPr>
              <p:cNvGrpSpPr/>
              <p:nvPr/>
            </p:nvGrpSpPr>
            <p:grpSpPr>
              <a:xfrm>
                <a:off x="1097108" y="5910484"/>
                <a:ext cx="1240472" cy="641269"/>
                <a:chOff x="1109808" y="5910484"/>
                <a:chExt cx="1240472" cy="641269"/>
              </a:xfrm>
            </p:grpSpPr>
            <p:pic>
              <p:nvPicPr>
                <p:cNvPr id="56" name="Google Shape;100;p1">
                  <a:extLst>
                    <a:ext uri="{FF2B5EF4-FFF2-40B4-BE49-F238E27FC236}">
                      <a16:creationId xmlns:a16="http://schemas.microsoft.com/office/drawing/2014/main" id="{25A358C3-01FC-4061-9BB8-6131302A8A2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21559"/>
                <a:stretch/>
              </p:blipFill>
              <p:spPr>
                <a:xfrm>
                  <a:off x="1109808" y="5910484"/>
                  <a:ext cx="563385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7" name="Google Shape;101;p1">
                  <a:extLst>
                    <a:ext uri="{FF2B5EF4-FFF2-40B4-BE49-F238E27FC236}">
                      <a16:creationId xmlns:a16="http://schemas.microsoft.com/office/drawing/2014/main" id="{9F07320D-A3F8-48BF-A6BF-503917A7480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21719"/>
                <a:stretch/>
              </p:blipFill>
              <p:spPr>
                <a:xfrm>
                  <a:off x="1769132" y="5910484"/>
                  <a:ext cx="581148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4" name="Google Shape;102;p1">
                <a:extLst>
                  <a:ext uri="{FF2B5EF4-FFF2-40B4-BE49-F238E27FC236}">
                    <a16:creationId xmlns:a16="http://schemas.microsoft.com/office/drawing/2014/main" id="{3521B83A-C988-4D95-9B62-E9CA924593A0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b="21156"/>
              <a:stretch/>
            </p:blipFill>
            <p:spPr>
              <a:xfrm>
                <a:off x="420304" y="5907187"/>
                <a:ext cx="580865" cy="644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103;p1">
                <a:extLst>
                  <a:ext uri="{FF2B5EF4-FFF2-40B4-BE49-F238E27FC236}">
                    <a16:creationId xmlns:a16="http://schemas.microsoft.com/office/drawing/2014/main" id="{4D690237-78E2-4C97-AABA-86A2AAB644DF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t="1" b="24219"/>
              <a:stretch/>
            </p:blipFill>
            <p:spPr>
              <a:xfrm>
                <a:off x="2464786" y="5584560"/>
                <a:ext cx="775794" cy="8948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9" name="직사각형 21">
              <a:extLst>
                <a:ext uri="{FF2B5EF4-FFF2-40B4-BE49-F238E27FC236}">
                  <a16:creationId xmlns:a16="http://schemas.microsoft.com/office/drawing/2014/main" id="{39D5C29E-B557-4875-9999-6DAF6C3A3C27}"/>
                </a:ext>
              </a:extLst>
            </p:cNvPr>
            <p:cNvSpPr/>
            <p:nvPr/>
          </p:nvSpPr>
          <p:spPr>
            <a:xfrm>
              <a:off x="235011" y="6517710"/>
              <a:ext cx="78899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Nogiron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0" name="직사각형 21">
              <a:extLst>
                <a:ext uri="{FF2B5EF4-FFF2-40B4-BE49-F238E27FC236}">
                  <a16:creationId xmlns:a16="http://schemas.microsoft.com/office/drawing/2014/main" id="{E53400AA-7373-4B48-A0F3-600E4827D4BF}"/>
                </a:ext>
              </a:extLst>
            </p:cNvPr>
            <p:cNvSpPr/>
            <p:nvPr/>
          </p:nvSpPr>
          <p:spPr>
            <a:xfrm>
              <a:off x="1057916" y="6516586"/>
              <a:ext cx="51167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Ayol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" name="직사각형 21">
              <a:extLst>
                <a:ext uri="{FF2B5EF4-FFF2-40B4-BE49-F238E27FC236}">
                  <a16:creationId xmlns:a16="http://schemas.microsoft.com/office/drawing/2014/main" id="{7770002E-C0A5-4485-9162-E85863D33E3C}"/>
                </a:ext>
              </a:extLst>
            </p:cNvPr>
            <p:cNvSpPr/>
            <p:nvPr/>
          </p:nvSpPr>
          <p:spPr>
            <a:xfrm>
              <a:off x="1696991" y="6516585"/>
              <a:ext cx="56938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Katta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2" name="직사각형 21">
              <a:extLst>
                <a:ext uri="{FF2B5EF4-FFF2-40B4-BE49-F238E27FC236}">
                  <a16:creationId xmlns:a16="http://schemas.microsoft.com/office/drawing/2014/main" id="{6E935BA6-6EFB-4F26-8664-0DE77DC2C20A}"/>
                </a:ext>
              </a:extLst>
            </p:cNvPr>
            <p:cNvSpPr/>
            <p:nvPr/>
          </p:nvSpPr>
          <p:spPr>
            <a:xfrm>
              <a:off x="2304601" y="6497826"/>
              <a:ext cx="987770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b="1" dirty="0">
                  <a:solidFill>
                    <a:schemeClr val="accent5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Chet ellik</a:t>
              </a:r>
              <a:endParaRPr lang="en-US" altLang="ko-KR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1" name="다이아몬드 40">
            <a:extLst>
              <a:ext uri="{FF2B5EF4-FFF2-40B4-BE49-F238E27FC236}">
                <a16:creationId xmlns:a16="http://schemas.microsoft.com/office/drawing/2014/main" id="{52EE2975-FCFF-4379-9390-91DEED08F739}"/>
              </a:ext>
            </a:extLst>
          </p:cNvPr>
          <p:cNvSpPr/>
          <p:nvPr/>
        </p:nvSpPr>
        <p:spPr>
          <a:xfrm>
            <a:off x="5604432" y="2048719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다이아몬드 57">
            <a:extLst>
              <a:ext uri="{FF2B5EF4-FFF2-40B4-BE49-F238E27FC236}">
                <a16:creationId xmlns:a16="http://schemas.microsoft.com/office/drawing/2014/main" id="{48754543-C6DF-41D5-8178-DE16C320F68B}"/>
              </a:ext>
            </a:extLst>
          </p:cNvPr>
          <p:cNvSpPr/>
          <p:nvPr/>
        </p:nvSpPr>
        <p:spPr>
          <a:xfrm>
            <a:off x="5603492" y="3217135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8817" y="1296288"/>
            <a:ext cx="4380582" cy="4358661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8"/>
          <p:cNvSpPr/>
          <p:nvPr/>
        </p:nvSpPr>
        <p:spPr>
          <a:xfrm>
            <a:off x="970617" y="2656587"/>
            <a:ext cx="4949825" cy="156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Karaoke </a:t>
            </a:r>
            <a:r>
              <a:rPr lang="en-US" altLang="ko-K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xonalari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kabi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jamoat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joylarining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olomon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tabiati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bilan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biz </a:t>
            </a:r>
            <a:r>
              <a:rPr lang="en-US" altLang="ko-K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yong'in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sodir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bo'lganda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osoyishtalik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bilan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ish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tutishimiz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qochishimiz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kerak</a:t>
            </a:r>
            <a:r>
              <a:rPr lang="en-US" altLang="ko-K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dirty="0"/>
          </a:p>
        </p:txBody>
      </p:sp>
      <p:grpSp>
        <p:nvGrpSpPr>
          <p:cNvPr id="427" name="Google Shape;427;p28"/>
          <p:cNvGrpSpPr/>
          <p:nvPr/>
        </p:nvGrpSpPr>
        <p:grpSpPr>
          <a:xfrm>
            <a:off x="1100861" y="1810357"/>
            <a:ext cx="4806573" cy="1569660"/>
            <a:chOff x="1250115" y="1963556"/>
            <a:chExt cx="4806573" cy="1569660"/>
          </a:xfrm>
        </p:grpSpPr>
        <p:sp>
          <p:nvSpPr>
            <p:cNvPr id="428" name="Google Shape;428;p28"/>
            <p:cNvSpPr/>
            <p:nvPr/>
          </p:nvSpPr>
          <p:spPr>
            <a:xfrm>
              <a:off x="3061516" y="1963556"/>
              <a:ext cx="106653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9" name="Google Shape;429;p2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430" name="Google Shape;430;p28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1" name="Google Shape;431;p28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32" name="Google Shape;432;p28"/>
          <p:cNvGrpSpPr/>
          <p:nvPr/>
        </p:nvGrpSpPr>
        <p:grpSpPr>
          <a:xfrm>
            <a:off x="1100861" y="3725253"/>
            <a:ext cx="4806573" cy="1569660"/>
            <a:chOff x="1250115" y="4748179"/>
            <a:chExt cx="4806573" cy="1569660"/>
          </a:xfrm>
        </p:grpSpPr>
        <p:sp>
          <p:nvSpPr>
            <p:cNvPr id="433" name="Google Shape;433;p28"/>
            <p:cNvSpPr/>
            <p:nvPr/>
          </p:nvSpPr>
          <p:spPr>
            <a:xfrm rot="10800000" flipH="1">
              <a:off x="3079081" y="4748179"/>
              <a:ext cx="106653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4" name="Google Shape;434;p28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435" name="Google Shape;435;p28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6" name="Google Shape;436;p28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23" name="직사각형 1">
            <a:extLst>
              <a:ext uri="{FF2B5EF4-FFF2-40B4-BE49-F238E27FC236}">
                <a16:creationId xmlns:a16="http://schemas.microsoft.com/office/drawing/2014/main" id="{2C854CAA-3AB4-4E8C-AC6B-5C357583E9C6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12">
            <a:extLst>
              <a:ext uri="{FF2B5EF4-FFF2-40B4-BE49-F238E27FC236}">
                <a16:creationId xmlns:a16="http://schemas.microsoft.com/office/drawing/2014/main" id="{D7F009BD-A7CC-4BD6-8D5D-BFAB6E1031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950D2DC0-03D4-4C73-80ED-46BC12720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sp>
        <p:nvSpPr>
          <p:cNvPr id="444" name="Google Shape;444;p28"/>
          <p:cNvSpPr/>
          <p:nvPr/>
        </p:nvSpPr>
        <p:spPr>
          <a:xfrm>
            <a:off x="1652848" y="-132402"/>
            <a:ext cx="7096216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 sz="2400" b="1" dirty="0">
              <a:solidFill>
                <a:schemeClr val="accent1">
                  <a:lumMod val="50000"/>
                </a:schemeClr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400" b="1" dirty="0" err="1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Yong'in</a:t>
            </a:r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altLang="ko-KR" sz="2400" b="1" dirty="0" err="1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xavfsizligi</a:t>
            </a:r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altLang="ko-KR" sz="2400" b="1" dirty="0" err="1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uchun</a:t>
            </a:r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altLang="ko-KR" sz="2400" b="1" dirty="0" err="1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asosiy</a:t>
            </a:r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 nuqta</a:t>
            </a:r>
            <a:endParaRPr sz="24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141;p16">
            <a:extLst>
              <a:ext uri="{FF2B5EF4-FFF2-40B4-BE49-F238E27FC236}">
                <a16:creationId xmlns:a16="http://schemas.microsoft.com/office/drawing/2014/main" id="{45675963-6E74-494E-8398-39FEEDC3A9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roup 48">
            <a:extLst>
              <a:ext uri="{FF2B5EF4-FFF2-40B4-BE49-F238E27FC236}">
                <a16:creationId xmlns:a16="http://schemas.microsoft.com/office/drawing/2014/main" id="{84447AC3-638F-4F7E-8763-46BF0900F857}"/>
              </a:ext>
            </a:extLst>
          </p:cNvPr>
          <p:cNvGrpSpPr/>
          <p:nvPr/>
        </p:nvGrpSpPr>
        <p:grpSpPr>
          <a:xfrm>
            <a:off x="6763937" y="5563545"/>
            <a:ext cx="3057360" cy="1227210"/>
            <a:chOff x="235011" y="5578393"/>
            <a:chExt cx="3057360" cy="1227210"/>
          </a:xfrm>
        </p:grpSpPr>
        <p:grpSp>
          <p:nvGrpSpPr>
            <p:cNvPr id="33" name="Google Shape;98;p1">
              <a:extLst>
                <a:ext uri="{FF2B5EF4-FFF2-40B4-BE49-F238E27FC236}">
                  <a16:creationId xmlns:a16="http://schemas.microsoft.com/office/drawing/2014/main" id="{8A3D459F-F7C7-47C0-9EEF-795FC0A8D1E9}"/>
                </a:ext>
              </a:extLst>
            </p:cNvPr>
            <p:cNvGrpSpPr/>
            <p:nvPr/>
          </p:nvGrpSpPr>
          <p:grpSpPr>
            <a:xfrm>
              <a:off x="348878" y="5578393"/>
              <a:ext cx="2820276" cy="967193"/>
              <a:chOff x="420304" y="5584560"/>
              <a:chExt cx="2820276" cy="967193"/>
            </a:xfrm>
          </p:grpSpPr>
          <p:grpSp>
            <p:nvGrpSpPr>
              <p:cNvPr id="38" name="Google Shape;99;p1">
                <a:extLst>
                  <a:ext uri="{FF2B5EF4-FFF2-40B4-BE49-F238E27FC236}">
                    <a16:creationId xmlns:a16="http://schemas.microsoft.com/office/drawing/2014/main" id="{B311CB7D-1886-44AE-95F5-E84D4B135E6D}"/>
                  </a:ext>
                </a:extLst>
              </p:cNvPr>
              <p:cNvGrpSpPr/>
              <p:nvPr/>
            </p:nvGrpSpPr>
            <p:grpSpPr>
              <a:xfrm>
                <a:off x="1097108" y="5910484"/>
                <a:ext cx="1240472" cy="641269"/>
                <a:chOff x="1109808" y="5910484"/>
                <a:chExt cx="1240472" cy="641269"/>
              </a:xfrm>
            </p:grpSpPr>
            <p:pic>
              <p:nvPicPr>
                <p:cNvPr id="41" name="Google Shape;100;p1">
                  <a:extLst>
                    <a:ext uri="{FF2B5EF4-FFF2-40B4-BE49-F238E27FC236}">
                      <a16:creationId xmlns:a16="http://schemas.microsoft.com/office/drawing/2014/main" id="{4C925945-3618-4033-9E1B-C3799061D88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21559"/>
                <a:stretch/>
              </p:blipFill>
              <p:spPr>
                <a:xfrm>
                  <a:off x="1109808" y="5910484"/>
                  <a:ext cx="563385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" name="Google Shape;101;p1">
                  <a:extLst>
                    <a:ext uri="{FF2B5EF4-FFF2-40B4-BE49-F238E27FC236}">
                      <a16:creationId xmlns:a16="http://schemas.microsoft.com/office/drawing/2014/main" id="{F8548DFE-B282-4EBB-9521-99C03CD18D6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21719"/>
                <a:stretch/>
              </p:blipFill>
              <p:spPr>
                <a:xfrm>
                  <a:off x="1769132" y="5910484"/>
                  <a:ext cx="581148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9" name="Google Shape;102;p1">
                <a:extLst>
                  <a:ext uri="{FF2B5EF4-FFF2-40B4-BE49-F238E27FC236}">
                    <a16:creationId xmlns:a16="http://schemas.microsoft.com/office/drawing/2014/main" id="{F66A00C8-98E9-4F55-80B5-EAC497370655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b="21156"/>
              <a:stretch/>
            </p:blipFill>
            <p:spPr>
              <a:xfrm>
                <a:off x="420304" y="5907187"/>
                <a:ext cx="580865" cy="644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Google Shape;103;p1">
                <a:extLst>
                  <a:ext uri="{FF2B5EF4-FFF2-40B4-BE49-F238E27FC236}">
                    <a16:creationId xmlns:a16="http://schemas.microsoft.com/office/drawing/2014/main" id="{424F10BE-8731-4F50-A8FD-E1A54A40F014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t="1" b="24219"/>
              <a:stretch/>
            </p:blipFill>
            <p:spPr>
              <a:xfrm>
                <a:off x="2464786" y="5584560"/>
                <a:ext cx="775794" cy="8948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4" name="직사각형 21">
              <a:extLst>
                <a:ext uri="{FF2B5EF4-FFF2-40B4-BE49-F238E27FC236}">
                  <a16:creationId xmlns:a16="http://schemas.microsoft.com/office/drawing/2014/main" id="{0097D02E-5F41-423D-B446-B03AC49C787F}"/>
                </a:ext>
              </a:extLst>
            </p:cNvPr>
            <p:cNvSpPr/>
            <p:nvPr/>
          </p:nvSpPr>
          <p:spPr>
            <a:xfrm>
              <a:off x="235011" y="6517710"/>
              <a:ext cx="78899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Nogiron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5" name="직사각형 21">
              <a:extLst>
                <a:ext uri="{FF2B5EF4-FFF2-40B4-BE49-F238E27FC236}">
                  <a16:creationId xmlns:a16="http://schemas.microsoft.com/office/drawing/2014/main" id="{734317B4-AEF6-43C8-9687-9A938B6D95DB}"/>
                </a:ext>
              </a:extLst>
            </p:cNvPr>
            <p:cNvSpPr/>
            <p:nvPr/>
          </p:nvSpPr>
          <p:spPr>
            <a:xfrm>
              <a:off x="1057916" y="6516586"/>
              <a:ext cx="51167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Ayol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6" name="직사각형 21">
              <a:extLst>
                <a:ext uri="{FF2B5EF4-FFF2-40B4-BE49-F238E27FC236}">
                  <a16:creationId xmlns:a16="http://schemas.microsoft.com/office/drawing/2014/main" id="{C2F58BD3-791C-4488-AA6A-87BA4B860EE3}"/>
                </a:ext>
              </a:extLst>
            </p:cNvPr>
            <p:cNvSpPr/>
            <p:nvPr/>
          </p:nvSpPr>
          <p:spPr>
            <a:xfrm>
              <a:off x="1696991" y="6516585"/>
              <a:ext cx="56938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Katta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7" name="직사각형 21">
              <a:extLst>
                <a:ext uri="{FF2B5EF4-FFF2-40B4-BE49-F238E27FC236}">
                  <a16:creationId xmlns:a16="http://schemas.microsoft.com/office/drawing/2014/main" id="{4552758B-2EB4-4174-9333-DF680F860C5B}"/>
                </a:ext>
              </a:extLst>
            </p:cNvPr>
            <p:cNvSpPr/>
            <p:nvPr/>
          </p:nvSpPr>
          <p:spPr>
            <a:xfrm>
              <a:off x="2304601" y="6497826"/>
              <a:ext cx="987770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b="1" dirty="0">
                  <a:solidFill>
                    <a:schemeClr val="accent5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Chet ellik</a:t>
              </a:r>
              <a:endParaRPr lang="en-US" altLang="ko-KR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3" name="Rectangle 31">
            <a:extLst>
              <a:ext uri="{FF2B5EF4-FFF2-40B4-BE49-F238E27FC236}">
                <a16:creationId xmlns:a16="http://schemas.microsoft.com/office/drawing/2014/main" id="{75830A7F-A81D-4B67-899A-3060E992FB9C}"/>
              </a:ext>
            </a:extLst>
          </p:cNvPr>
          <p:cNvSpPr/>
          <p:nvPr/>
        </p:nvSpPr>
        <p:spPr>
          <a:xfrm>
            <a:off x="424582" y="304270"/>
            <a:ext cx="366798" cy="39235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44" name="직사각형 28">
            <a:extLst>
              <a:ext uri="{FF2B5EF4-FFF2-40B4-BE49-F238E27FC236}">
                <a16:creationId xmlns:a16="http://schemas.microsoft.com/office/drawing/2014/main" id="{C004057F-BFC1-4AC0-9BB5-2D422109CB3E}"/>
              </a:ext>
            </a:extLst>
          </p:cNvPr>
          <p:cNvSpPr/>
          <p:nvPr/>
        </p:nvSpPr>
        <p:spPr>
          <a:xfrm>
            <a:off x="-2251885" y="291600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en-US" altLang="ko-KR" sz="2800" b="1" spc="-300" dirty="0">
                <a:solidFill>
                  <a:schemeClr val="bg1"/>
                </a:solidFill>
                <a:latin typeface="+mj-ea"/>
                <a:ea typeface="+mj-ea"/>
                <a:cs typeface="맑은 고딕"/>
              </a:rPr>
              <a:t>*</a:t>
            </a: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직사각형 1">
            <a:extLst>
              <a:ext uri="{FF2B5EF4-FFF2-40B4-BE49-F238E27FC236}">
                <a16:creationId xmlns:a16="http://schemas.microsoft.com/office/drawing/2014/main" id="{8CEBBBA7-DF57-41FC-B981-4C77A51BBE5D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12">
            <a:extLst>
              <a:ext uri="{FF2B5EF4-FFF2-40B4-BE49-F238E27FC236}">
                <a16:creationId xmlns:a16="http://schemas.microsoft.com/office/drawing/2014/main" id="{965428B8-EB60-4DAF-8686-BE7A8F4019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27469CB-C6B5-4C22-AA6B-47D3475DD1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32E570D-8D0E-489F-A1F8-A69E19AAAA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04" t="44293" r="3520"/>
          <a:stretch/>
        </p:blipFill>
        <p:spPr>
          <a:xfrm>
            <a:off x="1153271" y="2294964"/>
            <a:ext cx="7593107" cy="2038209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CC564C34-216E-47D6-94E5-9DDE974CD07B}"/>
              </a:ext>
            </a:extLst>
          </p:cNvPr>
          <p:cNvSpPr/>
          <p:nvPr/>
        </p:nvSpPr>
        <p:spPr>
          <a:xfrm>
            <a:off x="1153271" y="4185982"/>
            <a:ext cx="7537485" cy="565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Yong'in</a:t>
            </a:r>
            <a:r>
              <a:rPr lang="ko-KR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xavfsizligini</a:t>
            </a:r>
            <a:r>
              <a:rPr lang="ko-KR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o’rganish</a:t>
            </a:r>
            <a:r>
              <a:rPr lang="ko-KR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xavfsiz</a:t>
            </a:r>
            <a:r>
              <a:rPr lang="ko-KR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jamiyat</a:t>
            </a:r>
            <a:r>
              <a:rPr lang="ko-KR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va</a:t>
            </a:r>
            <a:r>
              <a:rPr lang="ko-KR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baxtli</a:t>
            </a:r>
            <a:r>
              <a:rPr lang="ko-KR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odamlarning</a:t>
            </a:r>
            <a:r>
              <a:rPr lang="ko-KR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asosidir</a:t>
            </a:r>
            <a:endParaRPr lang="ko-KR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19A9B53-56DA-45F9-9C80-642122A98D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71" y="156657"/>
            <a:ext cx="589659" cy="72827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Google Shape;128;p15">
            <a:extLst>
              <a:ext uri="{FF2B5EF4-FFF2-40B4-BE49-F238E27FC236}">
                <a16:creationId xmlns:a16="http://schemas.microsoft.com/office/drawing/2014/main" id="{CE43EB0F-C52D-4E32-A616-3F40510C3B7A}"/>
              </a:ext>
            </a:extLst>
          </p:cNvPr>
          <p:cNvSpPr/>
          <p:nvPr/>
        </p:nvSpPr>
        <p:spPr>
          <a:xfrm>
            <a:off x="1912229" y="252225"/>
            <a:ext cx="4585813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ja-JP" sz="2800" b="1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Karaokesda</a:t>
            </a:r>
            <a:r>
              <a:rPr lang="en-US" altLang="ja-JP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ja-JP" sz="2800" b="1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olov</a:t>
            </a:r>
            <a:endParaRPr lang="en-US" altLang="ja-JP" sz="28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p:transition spd="med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-1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/>
          <p:nvPr/>
        </p:nvSpPr>
        <p:spPr>
          <a:xfrm>
            <a:off x="-376714" y="1256361"/>
            <a:ext cx="265656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6600" b="0" i="0" u="none" strike="noStrike" cap="none">
                <a:solidFill>
                  <a:schemeClr val="lt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</a:t>
            </a:r>
            <a:r>
              <a:rPr lang="ko-KR" sz="2400" b="0" i="0" u="none" strike="noStrike" cap="none">
                <a:solidFill>
                  <a:schemeClr val="lt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ontents</a:t>
            </a:r>
            <a:endParaRPr sz="2400" b="0" i="0" u="none" strike="noStrike" cap="none">
              <a:solidFill>
                <a:schemeClr val="lt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</p:txBody>
      </p:sp>
      <p:sp>
        <p:nvSpPr>
          <p:cNvPr id="111" name="Google Shape;111;p14"/>
          <p:cNvSpPr/>
          <p:nvPr/>
        </p:nvSpPr>
        <p:spPr>
          <a:xfrm>
            <a:off x="-1321277" y="1662934"/>
            <a:ext cx="1050286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800" b="1" dirty="0" err="1">
                <a:solidFill>
                  <a:schemeClr val="dk1"/>
                </a:solidFill>
                <a:latin typeface="+mj-ea"/>
                <a:ea typeface="+mj-ea"/>
                <a:cs typeface="Calibri"/>
                <a:sym typeface="Calibri"/>
              </a:rPr>
              <a:t>Karaokesda</a:t>
            </a:r>
            <a:r>
              <a:rPr lang="en-US" altLang="ko-KR" sz="2800" b="1" dirty="0">
                <a:solidFill>
                  <a:schemeClr val="dk1"/>
                </a:solidFill>
                <a:latin typeface="+mj-ea"/>
                <a:ea typeface="+mj-ea"/>
                <a:cs typeface="Calibri"/>
                <a:sym typeface="Calibri"/>
              </a:rPr>
              <a:t> </a:t>
            </a:r>
            <a:r>
              <a:rPr lang="en-US" altLang="ko-KR" sz="2800" b="1" dirty="0" err="1">
                <a:solidFill>
                  <a:schemeClr val="dk1"/>
                </a:solidFill>
                <a:latin typeface="+mj-ea"/>
                <a:ea typeface="+mj-ea"/>
                <a:cs typeface="Calibri"/>
                <a:sym typeface="Calibri"/>
              </a:rPr>
              <a:t>olov</a:t>
            </a:r>
            <a:endParaRPr lang="en-US" altLang="ko-KR" sz="2800" b="1" dirty="0">
              <a:solidFill>
                <a:schemeClr val="dk1"/>
              </a:solidFill>
              <a:latin typeface="+mj-ea"/>
              <a:ea typeface="+mj-ea"/>
              <a:cs typeface="Calibri"/>
              <a:sym typeface="Calibri"/>
            </a:endParaRPr>
          </a:p>
        </p:txBody>
      </p:sp>
      <p:cxnSp>
        <p:nvCxnSpPr>
          <p:cNvPr id="112" name="Google Shape;112;p14"/>
          <p:cNvCxnSpPr/>
          <p:nvPr/>
        </p:nvCxnSpPr>
        <p:spPr>
          <a:xfrm>
            <a:off x="2397115" y="1425639"/>
            <a:ext cx="0" cy="769441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20" name="Google Shape;12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4781" y="4158136"/>
            <a:ext cx="2828820" cy="256656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4"/>
          <p:cNvSpPr/>
          <p:nvPr/>
        </p:nvSpPr>
        <p:spPr>
          <a:xfrm>
            <a:off x="911375" y="2600625"/>
            <a:ext cx="7746600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>
              <a:lnSpc>
                <a:spcPct val="150000"/>
              </a:lnSpc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uz-Latn-UZ" altLang="ko-KR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Karaoke barida xavfsizlik yo'qligi sababi </a:t>
            </a:r>
            <a:r>
              <a:rPr lang="ko-KR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_2p</a:t>
            </a:r>
            <a:endParaRPr sz="2400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marL="457200" lvl="0" indent="-457200">
              <a:lnSpc>
                <a:spcPct val="150000"/>
              </a:lnSpc>
              <a:spcBef>
                <a:spcPts val="802"/>
              </a:spcBef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uz-Latn-UZ" altLang="ko-KR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Jamoat joylarida yong'inlar</a:t>
            </a:r>
            <a:r>
              <a:rPr lang="en-US" altLang="ko-KR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ko-KR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_3p</a:t>
            </a:r>
            <a:endParaRPr sz="2400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marL="457200" lvl="0" indent="-457200">
              <a:lnSpc>
                <a:spcPct val="150000"/>
              </a:lnSpc>
              <a:spcBef>
                <a:spcPts val="802"/>
              </a:spcBef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uz-Latn-UZ" altLang="ko-KR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Karaoke xonasida yong'in sababi </a:t>
            </a:r>
            <a:r>
              <a:rPr lang="ko-KR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_6p</a:t>
            </a:r>
            <a:endParaRPr sz="2400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marL="457200" lvl="0" indent="-457200">
              <a:lnSpc>
                <a:spcPct val="150000"/>
              </a:lnSpc>
              <a:spcBef>
                <a:spcPts val="802"/>
              </a:spcBef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uz-Latn-UZ" altLang="ko-KR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Xavfsizlik va qochish talablari</a:t>
            </a:r>
            <a:r>
              <a:rPr lang="en-CA" altLang="ko-KR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ko-KR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_11p</a:t>
            </a:r>
            <a:endParaRPr sz="2400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15" name="직사각형 2">
            <a:extLst>
              <a:ext uri="{FF2B5EF4-FFF2-40B4-BE49-F238E27FC236}">
                <a16:creationId xmlns:a16="http://schemas.microsoft.com/office/drawing/2014/main" id="{E53D113C-B46C-449A-A32E-79484C616A1F}"/>
              </a:ext>
            </a:extLst>
          </p:cNvPr>
          <p:cNvSpPr/>
          <p:nvPr/>
        </p:nvSpPr>
        <p:spPr>
          <a:xfrm>
            <a:off x="7340138" y="116378"/>
            <a:ext cx="246684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4">
            <a:extLst>
              <a:ext uri="{FF2B5EF4-FFF2-40B4-BE49-F238E27FC236}">
                <a16:creationId xmlns:a16="http://schemas.microsoft.com/office/drawing/2014/main" id="{9291BE98-4B87-409B-BF27-EEDC07B0DA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556191" y="134911"/>
            <a:ext cx="1250790" cy="629140"/>
          </a:xfrm>
          <a:prstGeom prst="rect">
            <a:avLst/>
          </a:prstGeom>
        </p:spPr>
      </p:pic>
      <p:pic>
        <p:nvPicPr>
          <p:cNvPr id="17" name="그림 15">
            <a:extLst>
              <a:ext uri="{FF2B5EF4-FFF2-40B4-BE49-F238E27FC236}">
                <a16:creationId xmlns:a16="http://schemas.microsoft.com/office/drawing/2014/main" id="{82B76761-2E86-4C94-B9C7-20F342BA50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74" y="126136"/>
            <a:ext cx="1661012" cy="653860"/>
          </a:xfrm>
          <a:prstGeom prst="rect">
            <a:avLst/>
          </a:prstGeom>
        </p:spPr>
      </p:pic>
      <p:sp>
        <p:nvSpPr>
          <p:cNvPr id="23" name="Google Shape;90;p1">
            <a:extLst>
              <a:ext uri="{FF2B5EF4-FFF2-40B4-BE49-F238E27FC236}">
                <a16:creationId xmlns:a16="http://schemas.microsoft.com/office/drawing/2014/main" id="{6D571D62-D58E-4AE3-8A6F-5C3C4FF376EF}"/>
              </a:ext>
            </a:extLst>
          </p:cNvPr>
          <p:cNvSpPr/>
          <p:nvPr/>
        </p:nvSpPr>
        <p:spPr>
          <a:xfrm>
            <a:off x="2009937" y="1387389"/>
            <a:ext cx="20489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[</a:t>
            </a:r>
            <a:r>
              <a:rPr lang="en-CA" altLang="ko-KR" sz="2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Epizod.9</a:t>
            </a:r>
            <a:r>
              <a:rPr lang="en-US" sz="2000" b="1" i="0" u="none" strike="noStrike" cap="none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]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D369C76-07D6-4903-86BE-0BB46DDD23E9}"/>
              </a:ext>
            </a:extLst>
          </p:cNvPr>
          <p:cNvGrpSpPr/>
          <p:nvPr/>
        </p:nvGrpSpPr>
        <p:grpSpPr>
          <a:xfrm>
            <a:off x="235011" y="5578393"/>
            <a:ext cx="3057360" cy="1227210"/>
            <a:chOff x="235011" y="5578393"/>
            <a:chExt cx="3057360" cy="1227210"/>
          </a:xfrm>
        </p:grpSpPr>
        <p:grpSp>
          <p:nvGrpSpPr>
            <p:cNvPr id="25" name="Google Shape;98;p1">
              <a:extLst>
                <a:ext uri="{FF2B5EF4-FFF2-40B4-BE49-F238E27FC236}">
                  <a16:creationId xmlns:a16="http://schemas.microsoft.com/office/drawing/2014/main" id="{2744DD16-0952-4225-8E51-10428BE5B55B}"/>
                </a:ext>
              </a:extLst>
            </p:cNvPr>
            <p:cNvGrpSpPr/>
            <p:nvPr/>
          </p:nvGrpSpPr>
          <p:grpSpPr>
            <a:xfrm>
              <a:off x="348878" y="5578393"/>
              <a:ext cx="2820276" cy="967193"/>
              <a:chOff x="420304" y="5584560"/>
              <a:chExt cx="2820276" cy="967193"/>
            </a:xfrm>
          </p:grpSpPr>
          <p:grpSp>
            <p:nvGrpSpPr>
              <p:cNvPr id="30" name="Google Shape;99;p1">
                <a:extLst>
                  <a:ext uri="{FF2B5EF4-FFF2-40B4-BE49-F238E27FC236}">
                    <a16:creationId xmlns:a16="http://schemas.microsoft.com/office/drawing/2014/main" id="{74B8208F-91F1-439F-8FC5-019A9A9C5F3F}"/>
                  </a:ext>
                </a:extLst>
              </p:cNvPr>
              <p:cNvGrpSpPr/>
              <p:nvPr/>
            </p:nvGrpSpPr>
            <p:grpSpPr>
              <a:xfrm>
                <a:off x="1097108" y="5910484"/>
                <a:ext cx="1240472" cy="641269"/>
                <a:chOff x="1109808" y="5910484"/>
                <a:chExt cx="1240472" cy="641269"/>
              </a:xfrm>
            </p:grpSpPr>
            <p:pic>
              <p:nvPicPr>
                <p:cNvPr id="33" name="Google Shape;100;p1">
                  <a:extLst>
                    <a:ext uri="{FF2B5EF4-FFF2-40B4-BE49-F238E27FC236}">
                      <a16:creationId xmlns:a16="http://schemas.microsoft.com/office/drawing/2014/main" id="{0A072AC2-8FB3-4B79-ABC7-CD1BB846B6E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21559"/>
                <a:stretch/>
              </p:blipFill>
              <p:spPr>
                <a:xfrm>
                  <a:off x="1109808" y="5910484"/>
                  <a:ext cx="563385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" name="Google Shape;101;p1">
                  <a:extLst>
                    <a:ext uri="{FF2B5EF4-FFF2-40B4-BE49-F238E27FC236}">
                      <a16:creationId xmlns:a16="http://schemas.microsoft.com/office/drawing/2014/main" id="{0A8DF17C-9E3B-4B6E-A252-7B510CDD593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21719"/>
                <a:stretch/>
              </p:blipFill>
              <p:spPr>
                <a:xfrm>
                  <a:off x="1769132" y="5910484"/>
                  <a:ext cx="581148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1" name="Google Shape;102;p1">
                <a:extLst>
                  <a:ext uri="{FF2B5EF4-FFF2-40B4-BE49-F238E27FC236}">
                    <a16:creationId xmlns:a16="http://schemas.microsoft.com/office/drawing/2014/main" id="{27522E1B-217F-4280-AC28-2B938FE7916C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b="21156"/>
              <a:stretch/>
            </p:blipFill>
            <p:spPr>
              <a:xfrm>
                <a:off x="420304" y="5907187"/>
                <a:ext cx="580865" cy="644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Google Shape;103;p1">
                <a:extLst>
                  <a:ext uri="{FF2B5EF4-FFF2-40B4-BE49-F238E27FC236}">
                    <a16:creationId xmlns:a16="http://schemas.microsoft.com/office/drawing/2014/main" id="{C8CCA48A-46CC-4289-A00A-36CCAEB33570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t="1" b="24219"/>
              <a:stretch/>
            </p:blipFill>
            <p:spPr>
              <a:xfrm>
                <a:off x="2464786" y="5584560"/>
                <a:ext cx="775794" cy="8948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6" name="직사각형 21">
              <a:extLst>
                <a:ext uri="{FF2B5EF4-FFF2-40B4-BE49-F238E27FC236}">
                  <a16:creationId xmlns:a16="http://schemas.microsoft.com/office/drawing/2014/main" id="{CFB8B021-7CBB-4A9A-8D79-D8553F3A3847}"/>
                </a:ext>
              </a:extLst>
            </p:cNvPr>
            <p:cNvSpPr/>
            <p:nvPr/>
          </p:nvSpPr>
          <p:spPr>
            <a:xfrm>
              <a:off x="235011" y="6517710"/>
              <a:ext cx="78899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Nogiron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직사각형 21">
              <a:extLst>
                <a:ext uri="{FF2B5EF4-FFF2-40B4-BE49-F238E27FC236}">
                  <a16:creationId xmlns:a16="http://schemas.microsoft.com/office/drawing/2014/main" id="{C9CDEB07-5C5E-44BA-86EA-C2E4711C8F42}"/>
                </a:ext>
              </a:extLst>
            </p:cNvPr>
            <p:cNvSpPr/>
            <p:nvPr/>
          </p:nvSpPr>
          <p:spPr>
            <a:xfrm>
              <a:off x="1057916" y="6516586"/>
              <a:ext cx="51167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Ayol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8" name="직사각형 21">
              <a:extLst>
                <a:ext uri="{FF2B5EF4-FFF2-40B4-BE49-F238E27FC236}">
                  <a16:creationId xmlns:a16="http://schemas.microsoft.com/office/drawing/2014/main" id="{342B48C4-1332-4515-830B-4281C3B5BEB9}"/>
                </a:ext>
              </a:extLst>
            </p:cNvPr>
            <p:cNvSpPr/>
            <p:nvPr/>
          </p:nvSpPr>
          <p:spPr>
            <a:xfrm>
              <a:off x="1696991" y="6516585"/>
              <a:ext cx="56938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Katta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9" name="직사각형 21">
              <a:extLst>
                <a:ext uri="{FF2B5EF4-FFF2-40B4-BE49-F238E27FC236}">
                  <a16:creationId xmlns:a16="http://schemas.microsoft.com/office/drawing/2014/main" id="{C64A3382-8BCE-4015-AF81-FC8393F53D13}"/>
                </a:ext>
              </a:extLst>
            </p:cNvPr>
            <p:cNvSpPr/>
            <p:nvPr/>
          </p:nvSpPr>
          <p:spPr>
            <a:xfrm>
              <a:off x="2304601" y="6497826"/>
              <a:ext cx="987770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b="1" dirty="0">
                  <a:solidFill>
                    <a:schemeClr val="accent5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Chet ellik</a:t>
              </a:r>
              <a:endParaRPr lang="en-US" altLang="ko-KR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5" name="Google Shape;346;p25">
            <a:extLst>
              <a:ext uri="{FF2B5EF4-FFF2-40B4-BE49-F238E27FC236}">
                <a16:creationId xmlns:a16="http://schemas.microsoft.com/office/drawing/2014/main" id="{B1C03310-4B8C-44E5-877E-F1FBE0F05F0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dirty="0">
                <a:solidFill>
                  <a:srgbClr val="7F7F7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11</a:t>
            </a:r>
            <a:endParaRPr dirty="0">
              <a:solidFill>
                <a:srgbClr val="7F7F7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p:transition spd="med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6803" y="1742837"/>
            <a:ext cx="4404006" cy="40370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16"/>
          <p:cNvGrpSpPr/>
          <p:nvPr/>
        </p:nvGrpSpPr>
        <p:grpSpPr>
          <a:xfrm>
            <a:off x="1134480" y="1311469"/>
            <a:ext cx="4806573" cy="1569660"/>
            <a:chOff x="1250115" y="1974826"/>
            <a:chExt cx="4806573" cy="1569660"/>
          </a:xfrm>
        </p:grpSpPr>
        <p:sp>
          <p:nvSpPr>
            <p:cNvPr id="151" name="Google Shape;151;p16"/>
            <p:cNvSpPr/>
            <p:nvPr/>
          </p:nvSpPr>
          <p:spPr>
            <a:xfrm>
              <a:off x="3083141" y="1974826"/>
              <a:ext cx="106653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" name="Google Shape;152;p16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153" name="Google Shape;153;p16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154" name="Google Shape;154;p16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sp>
        <p:nvSpPr>
          <p:cNvPr id="155" name="Google Shape;155;p16"/>
          <p:cNvSpPr txBox="1"/>
          <p:nvPr/>
        </p:nvSpPr>
        <p:spPr>
          <a:xfrm>
            <a:off x="997791" y="2180386"/>
            <a:ext cx="5180783" cy="160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Kuchli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musiqa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va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qo'shiqlar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tufayli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ko'p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odamlar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yong'in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belgilarini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sezmay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qolishdi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,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bu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esa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yong'in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sodir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bo'lganida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ko'plab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odamlarning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halok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bo'lishiga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olib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1800" b="1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keldi</a:t>
            </a:r>
            <a:r>
              <a:rPr lang="en-US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.</a:t>
            </a:r>
            <a:endParaRPr sz="1800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156" name="Google Shape;156;p16"/>
          <p:cNvSpPr txBox="1"/>
          <p:nvPr/>
        </p:nvSpPr>
        <p:spPr>
          <a:xfrm>
            <a:off x="244768" y="3899367"/>
            <a:ext cx="6584136" cy="200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uz-Latn-UZ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Karaoke xonasiga kirganingizda har safar 2 chiqish </a:t>
            </a:r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uz-Latn-UZ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eshigini toping Agar ekran o'chirilgan yoki yong'in to'g'risida bildirishnoma eshitilsa, tinchlaning va darhol evakuatsiya qiling</a:t>
            </a:r>
            <a:endParaRPr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grpSp>
        <p:nvGrpSpPr>
          <p:cNvPr id="157" name="Google Shape;157;p16"/>
          <p:cNvGrpSpPr/>
          <p:nvPr/>
        </p:nvGrpSpPr>
        <p:grpSpPr>
          <a:xfrm>
            <a:off x="1133549" y="5419436"/>
            <a:ext cx="4806573" cy="511371"/>
            <a:chOff x="1250115" y="5830070"/>
            <a:chExt cx="4806573" cy="511371"/>
          </a:xfrm>
        </p:grpSpPr>
        <p:sp>
          <p:nvSpPr>
            <p:cNvPr id="158" name="Google Shape;158;p16"/>
            <p:cNvSpPr/>
            <p:nvPr/>
          </p:nvSpPr>
          <p:spPr>
            <a:xfrm rot="10800000" flipH="1">
              <a:off x="3120130" y="6001241"/>
              <a:ext cx="1092300" cy="34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9" name="Google Shape;159;p16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160" name="Google Shape;160;p16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161" name="Google Shape;161;p16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sp>
        <p:nvSpPr>
          <p:cNvPr id="26" name="직사각형 1">
            <a:extLst>
              <a:ext uri="{FF2B5EF4-FFF2-40B4-BE49-F238E27FC236}">
                <a16:creationId xmlns:a16="http://schemas.microsoft.com/office/drawing/2014/main" id="{E558BC81-AD0D-4362-B370-86E455270CFF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12">
            <a:extLst>
              <a:ext uri="{FF2B5EF4-FFF2-40B4-BE49-F238E27FC236}">
                <a16:creationId xmlns:a16="http://schemas.microsoft.com/office/drawing/2014/main" id="{A5589C90-A70C-4991-BDC5-194DE69D96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FDD85FB-0C11-49D4-9AF8-8F6062822D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9" name="Google Shape;141;p16">
            <a:extLst>
              <a:ext uri="{FF2B5EF4-FFF2-40B4-BE49-F238E27FC236}">
                <a16:creationId xmlns:a16="http://schemas.microsoft.com/office/drawing/2014/main" id="{C664292C-3E17-4B27-ACF4-1554957B662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63;p16">
            <a:extLst>
              <a:ext uri="{FF2B5EF4-FFF2-40B4-BE49-F238E27FC236}">
                <a16:creationId xmlns:a16="http://schemas.microsoft.com/office/drawing/2014/main" id="{48052E81-1E1F-44EE-8624-A85DCF39D9BA}"/>
              </a:ext>
            </a:extLst>
          </p:cNvPr>
          <p:cNvSpPr/>
          <p:nvPr/>
        </p:nvSpPr>
        <p:spPr>
          <a:xfrm>
            <a:off x="1018248" y="83391"/>
            <a:ext cx="7311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accent1"/>
              </a:buClr>
              <a:buSzPts val="2400"/>
            </a:pPr>
            <a:r>
              <a:rPr lang="uz-Latn-UZ" altLang="ko-KR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Karaoke barida xavfsizlik yo'qligi sababi</a:t>
            </a:r>
            <a:endParaRPr lang="uz-Latn-UZ" sz="28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</a:endParaRPr>
          </a:p>
        </p:txBody>
      </p:sp>
      <p:sp>
        <p:nvSpPr>
          <p:cNvPr id="35" name="Google Shape;164;p16">
            <a:extLst>
              <a:ext uri="{FF2B5EF4-FFF2-40B4-BE49-F238E27FC236}">
                <a16:creationId xmlns:a16="http://schemas.microsoft.com/office/drawing/2014/main" id="{B643D17F-D0BD-4B19-A4C8-776FE4944750}"/>
              </a:ext>
            </a:extLst>
          </p:cNvPr>
          <p:cNvSpPr/>
          <p:nvPr/>
        </p:nvSpPr>
        <p:spPr>
          <a:xfrm>
            <a:off x="429467" y="224107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ED961B2-9E28-4822-97CC-4FA4803942F0}"/>
              </a:ext>
            </a:extLst>
          </p:cNvPr>
          <p:cNvGrpSpPr/>
          <p:nvPr/>
        </p:nvGrpSpPr>
        <p:grpSpPr>
          <a:xfrm>
            <a:off x="6763937" y="5563545"/>
            <a:ext cx="3057360" cy="1227210"/>
            <a:chOff x="235011" y="5578393"/>
            <a:chExt cx="3057360" cy="1227210"/>
          </a:xfrm>
        </p:grpSpPr>
        <p:grpSp>
          <p:nvGrpSpPr>
            <p:cNvPr id="38" name="Google Shape;98;p1">
              <a:extLst>
                <a:ext uri="{FF2B5EF4-FFF2-40B4-BE49-F238E27FC236}">
                  <a16:creationId xmlns:a16="http://schemas.microsoft.com/office/drawing/2014/main" id="{B517186B-4FAD-48A0-A942-4E64BF767FE1}"/>
                </a:ext>
              </a:extLst>
            </p:cNvPr>
            <p:cNvGrpSpPr/>
            <p:nvPr/>
          </p:nvGrpSpPr>
          <p:grpSpPr>
            <a:xfrm>
              <a:off x="348878" y="5578393"/>
              <a:ext cx="2820276" cy="967193"/>
              <a:chOff x="420304" y="5584560"/>
              <a:chExt cx="2820276" cy="967193"/>
            </a:xfrm>
          </p:grpSpPr>
          <p:grpSp>
            <p:nvGrpSpPr>
              <p:cNvPr id="43" name="Google Shape;99;p1">
                <a:extLst>
                  <a:ext uri="{FF2B5EF4-FFF2-40B4-BE49-F238E27FC236}">
                    <a16:creationId xmlns:a16="http://schemas.microsoft.com/office/drawing/2014/main" id="{3CCC9C34-D527-49F7-8A04-B361E38CF83E}"/>
                  </a:ext>
                </a:extLst>
              </p:cNvPr>
              <p:cNvGrpSpPr/>
              <p:nvPr/>
            </p:nvGrpSpPr>
            <p:grpSpPr>
              <a:xfrm>
                <a:off x="1097108" y="5910484"/>
                <a:ext cx="1240472" cy="641269"/>
                <a:chOff x="1109808" y="5910484"/>
                <a:chExt cx="1240472" cy="641269"/>
              </a:xfrm>
            </p:grpSpPr>
            <p:pic>
              <p:nvPicPr>
                <p:cNvPr id="46" name="Google Shape;100;p1">
                  <a:extLst>
                    <a:ext uri="{FF2B5EF4-FFF2-40B4-BE49-F238E27FC236}">
                      <a16:creationId xmlns:a16="http://schemas.microsoft.com/office/drawing/2014/main" id="{9295E064-2C5F-40A7-8E26-E3FD79534EB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21559"/>
                <a:stretch/>
              </p:blipFill>
              <p:spPr>
                <a:xfrm>
                  <a:off x="1109808" y="5910484"/>
                  <a:ext cx="563385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" name="Google Shape;101;p1">
                  <a:extLst>
                    <a:ext uri="{FF2B5EF4-FFF2-40B4-BE49-F238E27FC236}">
                      <a16:creationId xmlns:a16="http://schemas.microsoft.com/office/drawing/2014/main" id="{C8B8CFC2-F99F-44CD-81B2-9BEFCF462DE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b="21719"/>
                <a:stretch/>
              </p:blipFill>
              <p:spPr>
                <a:xfrm>
                  <a:off x="1769132" y="5910484"/>
                  <a:ext cx="581148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4" name="Google Shape;102;p1">
                <a:extLst>
                  <a:ext uri="{FF2B5EF4-FFF2-40B4-BE49-F238E27FC236}">
                    <a16:creationId xmlns:a16="http://schemas.microsoft.com/office/drawing/2014/main" id="{A65C5D11-CD89-413E-AD2B-84C9FF491E4C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b="21156"/>
              <a:stretch/>
            </p:blipFill>
            <p:spPr>
              <a:xfrm>
                <a:off x="420304" y="5907187"/>
                <a:ext cx="580865" cy="644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103;p1">
                <a:extLst>
                  <a:ext uri="{FF2B5EF4-FFF2-40B4-BE49-F238E27FC236}">
                    <a16:creationId xmlns:a16="http://schemas.microsoft.com/office/drawing/2014/main" id="{ECD17EF7-7F10-446E-849D-2A1178F32B6C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 t="1" b="24219"/>
              <a:stretch/>
            </p:blipFill>
            <p:spPr>
              <a:xfrm>
                <a:off x="2464786" y="5584560"/>
                <a:ext cx="775794" cy="8948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9" name="직사각형 21">
              <a:extLst>
                <a:ext uri="{FF2B5EF4-FFF2-40B4-BE49-F238E27FC236}">
                  <a16:creationId xmlns:a16="http://schemas.microsoft.com/office/drawing/2014/main" id="{3237F71F-6600-4DC6-BDD4-F6B405DAA293}"/>
                </a:ext>
              </a:extLst>
            </p:cNvPr>
            <p:cNvSpPr/>
            <p:nvPr/>
          </p:nvSpPr>
          <p:spPr>
            <a:xfrm>
              <a:off x="235011" y="6517710"/>
              <a:ext cx="78899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Nogiron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0" name="직사각형 21">
              <a:extLst>
                <a:ext uri="{FF2B5EF4-FFF2-40B4-BE49-F238E27FC236}">
                  <a16:creationId xmlns:a16="http://schemas.microsoft.com/office/drawing/2014/main" id="{B9DC95BB-1BF9-4EF5-BB4B-C84B6DC7F1DE}"/>
                </a:ext>
              </a:extLst>
            </p:cNvPr>
            <p:cNvSpPr/>
            <p:nvPr/>
          </p:nvSpPr>
          <p:spPr>
            <a:xfrm>
              <a:off x="1057916" y="6516586"/>
              <a:ext cx="51167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Ayol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1" name="직사각형 21">
              <a:extLst>
                <a:ext uri="{FF2B5EF4-FFF2-40B4-BE49-F238E27FC236}">
                  <a16:creationId xmlns:a16="http://schemas.microsoft.com/office/drawing/2014/main" id="{A95F20C7-B38D-44E8-A2D5-6B9FA4C88B14}"/>
                </a:ext>
              </a:extLst>
            </p:cNvPr>
            <p:cNvSpPr/>
            <p:nvPr/>
          </p:nvSpPr>
          <p:spPr>
            <a:xfrm>
              <a:off x="1696991" y="6516585"/>
              <a:ext cx="56938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Katta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2" name="직사각형 21">
              <a:extLst>
                <a:ext uri="{FF2B5EF4-FFF2-40B4-BE49-F238E27FC236}">
                  <a16:creationId xmlns:a16="http://schemas.microsoft.com/office/drawing/2014/main" id="{3974D623-04F9-4733-99E2-277AD9B2DBF7}"/>
                </a:ext>
              </a:extLst>
            </p:cNvPr>
            <p:cNvSpPr/>
            <p:nvPr/>
          </p:nvSpPr>
          <p:spPr>
            <a:xfrm>
              <a:off x="2304601" y="6497826"/>
              <a:ext cx="987770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b="1" dirty="0">
                  <a:solidFill>
                    <a:schemeClr val="accent5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Chet ellik</a:t>
              </a:r>
              <a:endParaRPr lang="en-US" altLang="ko-KR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3" name="Google Shape;346;p25">
            <a:extLst>
              <a:ext uri="{FF2B5EF4-FFF2-40B4-BE49-F238E27FC236}">
                <a16:creationId xmlns:a16="http://schemas.microsoft.com/office/drawing/2014/main" id="{2E2E6052-63C2-4D8D-BF2E-0D0ABCA5B8D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7F7F7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dirty="0">
              <a:solidFill>
                <a:srgbClr val="7F7F7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8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1" name="Google Shape;171;p17"/>
          <p:cNvGraphicFramePr/>
          <p:nvPr>
            <p:extLst>
              <p:ext uri="{D42A27DB-BD31-4B8C-83A1-F6EECF244321}">
                <p14:modId xmlns:p14="http://schemas.microsoft.com/office/powerpoint/2010/main" val="3281102989"/>
              </p:ext>
            </p:extLst>
          </p:nvPr>
        </p:nvGraphicFramePr>
        <p:xfrm>
          <a:off x="1194963" y="1390567"/>
          <a:ext cx="7509725" cy="3711385"/>
        </p:xfrm>
        <a:graphic>
          <a:graphicData uri="http://schemas.openxmlformats.org/drawingml/2006/table">
            <a:tbl>
              <a:tblPr>
                <a:noFill/>
                <a:tableStyleId>{164C0A29-E00C-4BC5-AC6C-DE6C6F0B69AC}</a:tableStyleId>
              </a:tblPr>
              <a:tblGrid>
                <a:gridCol w="1175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5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5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3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1725">
                <a:tc rowSpan="2">
                  <a:txBody>
                    <a:bodyPr/>
                    <a:lstStyle/>
                    <a:p>
                      <a:r>
                        <a:rPr lang="en-US" altLang="ko-KR" sz="1800" b="1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Bo'linish</a:t>
                      </a:r>
                      <a:endParaRPr lang="en-US" altLang="ko-KR" sz="1800" b="1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2000" b="1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Hammasi</a:t>
                      </a:r>
                      <a:endParaRPr lang="en-US" altLang="ko-KR" sz="2000" b="1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z-Latn-UZ" altLang="ko-KR" sz="2000" b="1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umumiy bino</a:t>
                      </a:r>
                      <a:endParaRPr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b="1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mavjud</a:t>
                      </a:r>
                      <a:r>
                        <a:rPr lang="en-US" altLang="ko-KR" b="1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b="1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bo'lgan</a:t>
                      </a:r>
                      <a:r>
                        <a:rPr lang="en-US" altLang="ko-KR" b="1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b="1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ko'p</a:t>
                      </a:r>
                      <a:r>
                        <a:rPr lang="en-US" altLang="ko-KR" b="1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b="1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qavatli</a:t>
                      </a:r>
                      <a:r>
                        <a:rPr lang="en-US" altLang="ko-KR" b="1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b="1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xonalar</a:t>
                      </a:r>
                      <a:endParaRPr lang="en-US" altLang="ko-KR" b="1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z-Latn-UZ" altLang="ko-KR" sz="1000" b="1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Yong'inlar soni</a:t>
                      </a:r>
                      <a:endParaRPr sz="10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z-Latn-UZ" altLang="ko-KR" sz="900" b="1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inson hayotiga zarar</a:t>
                      </a:r>
                      <a:endParaRPr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z-Latn-UZ" altLang="ko-KR" sz="1100" b="1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Yong'inlar soni</a:t>
                      </a:r>
                      <a:endParaRPr lang="en-US" altLang="ko-KR" sz="11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z-Latn-UZ" altLang="ko-KR" sz="900" b="1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inson hayotiga zarar</a:t>
                      </a:r>
                      <a:endParaRPr lang="en-US" altLang="ko-KR" sz="9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b="1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Yong'inlar</a:t>
                      </a:r>
                      <a:r>
                        <a:rPr lang="en-US" altLang="ko-KR" sz="1100" b="1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b="1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soni</a:t>
                      </a:r>
                      <a:endParaRPr lang="en-US" altLang="ko-KR" sz="1100" b="1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1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inson</a:t>
                      </a:r>
                      <a:r>
                        <a:rPr lang="en-US" altLang="ko-KR" sz="900" b="1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1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hayotiga</a:t>
                      </a:r>
                      <a:r>
                        <a:rPr lang="en-US" altLang="ko-KR" sz="900" b="1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b="1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zarar</a:t>
                      </a:r>
                      <a:endParaRPr lang="en-US" altLang="ko-KR" sz="900" b="1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7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z-Latn-UZ" altLang="ko-KR" b="1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Jami</a:t>
                      </a:r>
                      <a:endParaRPr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216,498</a:t>
                      </a:r>
                      <a:endParaRPr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11,089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213,398</a:t>
                      </a:r>
                      <a:endParaRPr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10,820</a:t>
                      </a:r>
                      <a:endParaRPr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3,101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269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100%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100%</a:t>
                      </a:r>
                      <a:endParaRPr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98.57%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97.52%</a:t>
                      </a:r>
                      <a:endParaRPr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1.43%</a:t>
                      </a:r>
                      <a:endParaRPr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2.48%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</a:t>
                      </a:r>
                      <a:endParaRPr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42,337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2,594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41,773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2,477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565</a:t>
                      </a:r>
                      <a:endParaRPr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117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17</a:t>
                      </a:r>
                      <a:endParaRPr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44,178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2,197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43,599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2,175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579</a:t>
                      </a:r>
                      <a:endParaRPr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</a:t>
                      </a:r>
                      <a:endParaRPr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43,413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2,024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42,700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1,964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713</a:t>
                      </a:r>
                      <a:endParaRPr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</a:t>
                      </a:r>
                      <a:endParaRPr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44,435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2,093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43,870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2,058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565</a:t>
                      </a:r>
                      <a:endParaRPr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35</a:t>
                      </a:r>
                      <a:endParaRPr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7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  <a:endParaRPr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42,135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2,181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41,517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2,154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608</a:t>
                      </a:r>
                      <a:endParaRPr b="1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B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</a:t>
                      </a:r>
                      <a:endParaRPr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B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72" name="Google Shape;172;p17"/>
          <p:cNvSpPr/>
          <p:nvPr/>
        </p:nvSpPr>
        <p:spPr>
          <a:xfrm>
            <a:off x="1194739" y="5147688"/>
            <a:ext cx="7509724" cy="787517"/>
          </a:xfrm>
          <a:prstGeom prst="rect">
            <a:avLst/>
          </a:prstGeom>
          <a:solidFill>
            <a:srgbClr val="FEE599"/>
          </a:solidFill>
          <a:ln w="19050" cap="flat" cmpd="sng">
            <a:solidFill>
              <a:srgbClr val="FFFF00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uz-Latn-UZ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 yil ichida 3101 holat ko'payishi, yong'inlarning 1,43% </a:t>
            </a:r>
            <a:endParaRPr lang="en-US" altLang="ko-KR" sz="1800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/>
            <a:r>
              <a:rPr lang="uz-Latn-UZ" altLang="ko-KR" sz="18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tashkil qiladi Qurbonlar soni 269 taga, 2,40% ga ko'p</a:t>
            </a:r>
            <a:endParaRPr sz="1600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3" name="Google Shape;173;p17"/>
          <p:cNvSpPr/>
          <p:nvPr/>
        </p:nvSpPr>
        <p:spPr>
          <a:xfrm>
            <a:off x="8129219" y="5351675"/>
            <a:ext cx="288772" cy="34390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직사각형 1">
            <a:extLst>
              <a:ext uri="{FF2B5EF4-FFF2-40B4-BE49-F238E27FC236}">
                <a16:creationId xmlns:a16="http://schemas.microsoft.com/office/drawing/2014/main" id="{0F3DBF46-AB5C-48DF-B47C-9B605E3DB5DE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2">
            <a:extLst>
              <a:ext uri="{FF2B5EF4-FFF2-40B4-BE49-F238E27FC236}">
                <a16:creationId xmlns:a16="http://schemas.microsoft.com/office/drawing/2014/main" id="{C0E68CEB-C306-4420-94C0-32EA1907E5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CEC2A45-BDA1-48BE-8913-8ED91E493E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18" name="Google Shape;141;p16">
            <a:extLst>
              <a:ext uri="{FF2B5EF4-FFF2-40B4-BE49-F238E27FC236}">
                <a16:creationId xmlns:a16="http://schemas.microsoft.com/office/drawing/2014/main" id="{7E71A72F-BD31-47D0-B9D4-DAF474CE7C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2BAB217-A682-40D9-8A57-6AC41BC3F1EB}"/>
              </a:ext>
            </a:extLst>
          </p:cNvPr>
          <p:cNvGrpSpPr/>
          <p:nvPr/>
        </p:nvGrpSpPr>
        <p:grpSpPr>
          <a:xfrm>
            <a:off x="6763937" y="5563545"/>
            <a:ext cx="3057360" cy="1227210"/>
            <a:chOff x="235011" y="5578393"/>
            <a:chExt cx="3057360" cy="1227210"/>
          </a:xfrm>
        </p:grpSpPr>
        <p:grpSp>
          <p:nvGrpSpPr>
            <p:cNvPr id="27" name="Google Shape;98;p1">
              <a:extLst>
                <a:ext uri="{FF2B5EF4-FFF2-40B4-BE49-F238E27FC236}">
                  <a16:creationId xmlns:a16="http://schemas.microsoft.com/office/drawing/2014/main" id="{72E0CA01-84D8-49C3-A22C-A948D6A84E85}"/>
                </a:ext>
              </a:extLst>
            </p:cNvPr>
            <p:cNvGrpSpPr/>
            <p:nvPr/>
          </p:nvGrpSpPr>
          <p:grpSpPr>
            <a:xfrm>
              <a:off x="348878" y="5578393"/>
              <a:ext cx="2820276" cy="967193"/>
              <a:chOff x="420304" y="5584560"/>
              <a:chExt cx="2820276" cy="967193"/>
            </a:xfrm>
          </p:grpSpPr>
          <p:grpSp>
            <p:nvGrpSpPr>
              <p:cNvPr id="32" name="Google Shape;99;p1">
                <a:extLst>
                  <a:ext uri="{FF2B5EF4-FFF2-40B4-BE49-F238E27FC236}">
                    <a16:creationId xmlns:a16="http://schemas.microsoft.com/office/drawing/2014/main" id="{FD5E84EE-3BBF-4A64-ADBD-1E00692F668E}"/>
                  </a:ext>
                </a:extLst>
              </p:cNvPr>
              <p:cNvGrpSpPr/>
              <p:nvPr/>
            </p:nvGrpSpPr>
            <p:grpSpPr>
              <a:xfrm>
                <a:off x="1097108" y="5910484"/>
                <a:ext cx="1240472" cy="641269"/>
                <a:chOff x="1109808" y="5910484"/>
                <a:chExt cx="1240472" cy="641269"/>
              </a:xfrm>
            </p:grpSpPr>
            <p:pic>
              <p:nvPicPr>
                <p:cNvPr id="35" name="Google Shape;100;p1">
                  <a:extLst>
                    <a:ext uri="{FF2B5EF4-FFF2-40B4-BE49-F238E27FC236}">
                      <a16:creationId xmlns:a16="http://schemas.microsoft.com/office/drawing/2014/main" id="{4EE31AC6-D492-4C23-B184-446A8A8C958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21559"/>
                <a:stretch/>
              </p:blipFill>
              <p:spPr>
                <a:xfrm>
                  <a:off x="1109808" y="5910484"/>
                  <a:ext cx="563385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" name="Google Shape;101;p1">
                  <a:extLst>
                    <a:ext uri="{FF2B5EF4-FFF2-40B4-BE49-F238E27FC236}">
                      <a16:creationId xmlns:a16="http://schemas.microsoft.com/office/drawing/2014/main" id="{F05D1C5D-65BD-40A2-8B12-6266A51FCA4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21719"/>
                <a:stretch/>
              </p:blipFill>
              <p:spPr>
                <a:xfrm>
                  <a:off x="1769132" y="5910484"/>
                  <a:ext cx="581148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3" name="Google Shape;102;p1">
                <a:extLst>
                  <a:ext uri="{FF2B5EF4-FFF2-40B4-BE49-F238E27FC236}">
                    <a16:creationId xmlns:a16="http://schemas.microsoft.com/office/drawing/2014/main" id="{6E451E39-70E9-415B-8C43-79F98702FFFC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b="21156"/>
              <a:stretch/>
            </p:blipFill>
            <p:spPr>
              <a:xfrm>
                <a:off x="420304" y="5907187"/>
                <a:ext cx="580865" cy="644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103;p1">
                <a:extLst>
                  <a:ext uri="{FF2B5EF4-FFF2-40B4-BE49-F238E27FC236}">
                    <a16:creationId xmlns:a16="http://schemas.microsoft.com/office/drawing/2014/main" id="{7F0D9B3E-8ADB-434A-8CF2-3171010700E2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t="1" b="24219"/>
              <a:stretch/>
            </p:blipFill>
            <p:spPr>
              <a:xfrm>
                <a:off x="2464786" y="5584560"/>
                <a:ext cx="775794" cy="8948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8" name="직사각형 21">
              <a:extLst>
                <a:ext uri="{FF2B5EF4-FFF2-40B4-BE49-F238E27FC236}">
                  <a16:creationId xmlns:a16="http://schemas.microsoft.com/office/drawing/2014/main" id="{B2709208-C58D-4385-8B63-B0B16CCF1921}"/>
                </a:ext>
              </a:extLst>
            </p:cNvPr>
            <p:cNvSpPr/>
            <p:nvPr/>
          </p:nvSpPr>
          <p:spPr>
            <a:xfrm>
              <a:off x="235011" y="6517710"/>
              <a:ext cx="78899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Nogiron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9" name="직사각형 21">
              <a:extLst>
                <a:ext uri="{FF2B5EF4-FFF2-40B4-BE49-F238E27FC236}">
                  <a16:creationId xmlns:a16="http://schemas.microsoft.com/office/drawing/2014/main" id="{36E5A549-B930-47C1-9886-9BC3FFA6281D}"/>
                </a:ext>
              </a:extLst>
            </p:cNvPr>
            <p:cNvSpPr/>
            <p:nvPr/>
          </p:nvSpPr>
          <p:spPr>
            <a:xfrm>
              <a:off x="1057916" y="6516586"/>
              <a:ext cx="51167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Ayol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0" name="직사각형 21">
              <a:extLst>
                <a:ext uri="{FF2B5EF4-FFF2-40B4-BE49-F238E27FC236}">
                  <a16:creationId xmlns:a16="http://schemas.microsoft.com/office/drawing/2014/main" id="{88D551D6-8770-4B82-8872-70B1A46B078A}"/>
                </a:ext>
              </a:extLst>
            </p:cNvPr>
            <p:cNvSpPr/>
            <p:nvPr/>
          </p:nvSpPr>
          <p:spPr>
            <a:xfrm>
              <a:off x="1696991" y="6516585"/>
              <a:ext cx="56938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Katta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1" name="직사각형 21">
              <a:extLst>
                <a:ext uri="{FF2B5EF4-FFF2-40B4-BE49-F238E27FC236}">
                  <a16:creationId xmlns:a16="http://schemas.microsoft.com/office/drawing/2014/main" id="{415B2593-B2A8-4C76-85D1-F0B7733002E8}"/>
                </a:ext>
              </a:extLst>
            </p:cNvPr>
            <p:cNvSpPr/>
            <p:nvPr/>
          </p:nvSpPr>
          <p:spPr>
            <a:xfrm>
              <a:off x="2304601" y="6497826"/>
              <a:ext cx="987770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b="1" dirty="0">
                  <a:solidFill>
                    <a:schemeClr val="accent5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Chet ellik</a:t>
              </a:r>
              <a:endParaRPr lang="en-US" altLang="ko-KR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23" name="Google Shape;174;p17">
            <a:extLst>
              <a:ext uri="{FF2B5EF4-FFF2-40B4-BE49-F238E27FC236}">
                <a16:creationId xmlns:a16="http://schemas.microsoft.com/office/drawing/2014/main" id="{B4199389-5701-460F-9F63-DD93C1A70B69}"/>
              </a:ext>
            </a:extLst>
          </p:cNvPr>
          <p:cNvSpPr/>
          <p:nvPr/>
        </p:nvSpPr>
        <p:spPr>
          <a:xfrm>
            <a:off x="849667" y="196239"/>
            <a:ext cx="5697415" cy="49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Jamoat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joylarida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yong'inlar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7" name="Google Shape;175;p17">
            <a:extLst>
              <a:ext uri="{FF2B5EF4-FFF2-40B4-BE49-F238E27FC236}">
                <a16:creationId xmlns:a16="http://schemas.microsoft.com/office/drawing/2014/main" id="{138DB66E-E62F-46B0-8F45-D5D04AD02E2D}"/>
              </a:ext>
            </a:extLst>
          </p:cNvPr>
          <p:cNvSpPr/>
          <p:nvPr/>
        </p:nvSpPr>
        <p:spPr>
          <a:xfrm>
            <a:off x="367933" y="209938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dirty="0"/>
          </a:p>
        </p:txBody>
      </p:sp>
      <p:sp>
        <p:nvSpPr>
          <p:cNvPr id="24" name="Google Shape;346;p25">
            <a:extLst>
              <a:ext uri="{FF2B5EF4-FFF2-40B4-BE49-F238E27FC236}">
                <a16:creationId xmlns:a16="http://schemas.microsoft.com/office/drawing/2014/main" id="{1A4F6CEC-88E9-4985-9D12-20EFB1990AF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7F7F7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dirty="0">
              <a:solidFill>
                <a:srgbClr val="7F7F7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463"/>
            <a:ext cx="9897192" cy="6875463"/>
          </a:xfrm>
          <a:prstGeom prst="rect">
            <a:avLst/>
          </a:prstGeom>
          <a:noFill/>
          <a:ln>
            <a:noFill/>
          </a:ln>
          <a:effectLst>
            <a:outerShdw blurRad="127000" dist="127000" dir="27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188" name="Google Shape;18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679" y="1482077"/>
            <a:ext cx="4311831" cy="388231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8"/>
          <p:cNvSpPr/>
          <p:nvPr/>
        </p:nvSpPr>
        <p:spPr>
          <a:xfrm>
            <a:off x="5369510" y="1986916"/>
            <a:ext cx="4530140" cy="263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ko-KR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   </a:t>
            </a:r>
            <a:r>
              <a:rPr lang="uz-Latn-UZ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Jamoat joylaridagi yong'inlar soni restoran yoki do'konlarga qaraganda kamroq, ammo qurbonlar soni bir necha baravar ko’p</a:t>
            </a:r>
            <a:endParaRPr lang="en-US" altLang="ko-KR" sz="1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/>
            <a:endParaRPr lang="en-US" altLang="ko-KR" sz="1800" b="1" dirty="0">
              <a:solidFill>
                <a:srgbClr val="FF66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  <a:sym typeface="Malgun Gothic"/>
            </a:endParaRPr>
          </a:p>
          <a:p>
            <a:pPr lvl="0"/>
            <a:r>
              <a:rPr lang="en-US" altLang="ko-KR" sz="1800" b="1" dirty="0">
                <a:solidFill>
                  <a:srgbClr val="FF66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 </a:t>
            </a:r>
            <a:r>
              <a:rPr lang="ko-KR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 </a:t>
            </a:r>
            <a:r>
              <a:rPr lang="en-US" altLang="ko-KR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The reason is that the roads and buildings are narrowly designed</a:t>
            </a:r>
            <a:endParaRPr sz="16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grpSp>
        <p:nvGrpSpPr>
          <p:cNvPr id="190" name="Google Shape;190;p18"/>
          <p:cNvGrpSpPr/>
          <p:nvPr/>
        </p:nvGrpSpPr>
        <p:grpSpPr>
          <a:xfrm>
            <a:off x="5505150" y="1373727"/>
            <a:ext cx="4060747" cy="1554493"/>
            <a:chOff x="1250115" y="1803377"/>
            <a:chExt cx="4806573" cy="1893085"/>
          </a:xfrm>
        </p:grpSpPr>
        <p:sp>
          <p:nvSpPr>
            <p:cNvPr id="191" name="Google Shape;191;p18"/>
            <p:cNvSpPr/>
            <p:nvPr/>
          </p:nvSpPr>
          <p:spPr>
            <a:xfrm>
              <a:off x="3194898" y="1803377"/>
              <a:ext cx="1134573" cy="1893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2" name="Google Shape;192;p1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193" name="Google Shape;193;p18"/>
              <p:cNvCxnSpPr>
                <a:cxnSpLocks/>
              </p:cNvCxnSpPr>
              <p:nvPr/>
            </p:nvCxnSpPr>
            <p:spPr>
              <a:xfrm>
                <a:off x="1512582" y="2142908"/>
                <a:ext cx="2035354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194" name="Google Shape;194;p18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195" name="Google Shape;195;p18"/>
          <p:cNvGrpSpPr/>
          <p:nvPr/>
        </p:nvGrpSpPr>
        <p:grpSpPr>
          <a:xfrm>
            <a:off x="5552501" y="4144422"/>
            <a:ext cx="4060749" cy="1555736"/>
            <a:chOff x="1250115" y="1758593"/>
            <a:chExt cx="4806573" cy="1894599"/>
          </a:xfrm>
        </p:grpSpPr>
        <p:sp>
          <p:nvSpPr>
            <p:cNvPr id="196" name="Google Shape;196;p18"/>
            <p:cNvSpPr/>
            <p:nvPr/>
          </p:nvSpPr>
          <p:spPr>
            <a:xfrm>
              <a:off x="3083140" y="1758593"/>
              <a:ext cx="1134573" cy="1894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”</a:t>
              </a:r>
              <a:endParaRPr dirty="0"/>
            </a:p>
          </p:txBody>
        </p:sp>
        <p:grpSp>
          <p:nvGrpSpPr>
            <p:cNvPr id="197" name="Google Shape;197;p1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198" name="Google Shape;198;p18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199" name="Google Shape;199;p18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sp>
        <p:nvSpPr>
          <p:cNvPr id="24" name="직사각형 1">
            <a:extLst>
              <a:ext uri="{FF2B5EF4-FFF2-40B4-BE49-F238E27FC236}">
                <a16:creationId xmlns:a16="http://schemas.microsoft.com/office/drawing/2014/main" id="{C4E11984-3A1F-40E9-94A3-1A78DD940307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그림 12">
            <a:extLst>
              <a:ext uri="{FF2B5EF4-FFF2-40B4-BE49-F238E27FC236}">
                <a16:creationId xmlns:a16="http://schemas.microsoft.com/office/drawing/2014/main" id="{140D5D61-16F3-40A4-A169-3A550497BA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8F6AD665-D324-4C5E-BF9C-E748C5A9FD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2020A17-05E2-4517-92F6-E515D86EF679}"/>
              </a:ext>
            </a:extLst>
          </p:cNvPr>
          <p:cNvSpPr/>
          <p:nvPr/>
        </p:nvSpPr>
        <p:spPr>
          <a:xfrm>
            <a:off x="1161093" y="4155119"/>
            <a:ext cx="3956727" cy="645459"/>
          </a:xfrm>
          <a:prstGeom prst="rect">
            <a:avLst/>
          </a:prstGeom>
          <a:solidFill>
            <a:srgbClr val="E8E7E7"/>
          </a:solidFill>
          <a:ln>
            <a:solidFill>
              <a:srgbClr val="E8E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44E6BDD-2A05-42E7-A390-D22F92F5EE75}"/>
              </a:ext>
            </a:extLst>
          </p:cNvPr>
          <p:cNvSpPr/>
          <p:nvPr/>
        </p:nvSpPr>
        <p:spPr>
          <a:xfrm rot="19022641">
            <a:off x="1387679" y="4403518"/>
            <a:ext cx="89479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b="1" dirty="0" err="1">
                <a:solidFill>
                  <a:srgbClr val="22222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restoran</a:t>
            </a:r>
            <a:endParaRPr lang="en-US" altLang="ko-KR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08A6CB82-407E-4F78-86D8-1CF70F5D2D2A}"/>
              </a:ext>
            </a:extLst>
          </p:cNvPr>
          <p:cNvSpPr/>
          <p:nvPr/>
        </p:nvSpPr>
        <p:spPr>
          <a:xfrm rot="19022641">
            <a:off x="2075177" y="4361694"/>
            <a:ext cx="87556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b="1" i="0" dirty="0"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Karaoke</a:t>
            </a:r>
            <a:endParaRPr lang="en-US" altLang="ko-KR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7F55C2C4-A9A1-4D6F-8244-6B7589432AD2}"/>
              </a:ext>
            </a:extLst>
          </p:cNvPr>
          <p:cNvSpPr/>
          <p:nvPr/>
        </p:nvSpPr>
        <p:spPr>
          <a:xfrm rot="19022641">
            <a:off x="2451988" y="4395216"/>
            <a:ext cx="127951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ko-KR" sz="1200" b="1" dirty="0">
                <a:latin typeface="+mj-ea"/>
                <a:ea typeface="맑은 고딕" panose="020B0503020000020004" pitchFamily="50" charset="-127"/>
                <a:cs typeface="Times New Roman" panose="02020603050405020304" pitchFamily="18" charset="0"/>
              </a:rPr>
              <a:t>Umumiy barlar</a:t>
            </a:r>
            <a:endParaRPr lang="en-US" altLang="ko-KR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8BFC9223-1AC0-4C96-9604-DDC40728FD3E}"/>
              </a:ext>
            </a:extLst>
          </p:cNvPr>
          <p:cNvSpPr/>
          <p:nvPr/>
        </p:nvSpPr>
        <p:spPr>
          <a:xfrm rot="19022641">
            <a:off x="3214451" y="4351235"/>
            <a:ext cx="81144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200" b="1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Gosiwon</a:t>
            </a:r>
            <a:endParaRPr lang="en-US" altLang="ko-KR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8A1EAAB4-D30D-4E83-BD46-E7D41A5E6B63}"/>
              </a:ext>
            </a:extLst>
          </p:cNvPr>
          <p:cNvSpPr/>
          <p:nvPr/>
        </p:nvSpPr>
        <p:spPr>
          <a:xfrm rot="19022641">
            <a:off x="3710169" y="4333306"/>
            <a:ext cx="107273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ko-KR" sz="1200" b="1" dirty="0">
                <a:effectLst/>
                <a:latin typeface="+mj-ea"/>
                <a:ea typeface="맑은 고딕" panose="020B0503020000020004" pitchFamily="50" charset="-127"/>
                <a:cs typeface="Times New Roman" panose="02020603050405020304" pitchFamily="18" charset="0"/>
              </a:rPr>
              <a:t>Karaoke Bar</a:t>
            </a:r>
            <a:endParaRPr lang="en-US" altLang="ko-KR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280E9E3-32A7-4E9A-822F-02E81DD2176C}"/>
              </a:ext>
            </a:extLst>
          </p:cNvPr>
          <p:cNvSpPr/>
          <p:nvPr/>
        </p:nvSpPr>
        <p:spPr>
          <a:xfrm rot="19022641">
            <a:off x="4256879" y="4361159"/>
            <a:ext cx="113364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ko-KR" sz="1200" b="1" dirty="0">
                <a:effectLst/>
                <a:latin typeface="+mj-ea"/>
                <a:ea typeface="맑은 고딕" panose="020B0503020000020004" pitchFamily="50" charset="-127"/>
                <a:cs typeface="Times New Roman" panose="02020603050405020304" pitchFamily="18" charset="0"/>
              </a:rPr>
              <a:t>Internet</a:t>
            </a:r>
            <a:r>
              <a:rPr lang="en-US" altLang="ko-KR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-</a:t>
            </a:r>
            <a:r>
              <a:rPr lang="vi-VN" altLang="ko-KR" sz="1200" b="1" dirty="0">
                <a:effectLst/>
                <a:latin typeface="+mj-ea"/>
                <a:ea typeface="맑은 고딕" panose="020B0503020000020004" pitchFamily="50" charset="-127"/>
                <a:cs typeface="Times New Roman" panose="02020603050405020304" pitchFamily="18" charset="0"/>
              </a:rPr>
              <a:t>cafe</a:t>
            </a:r>
            <a:endParaRPr lang="en-US" altLang="ko-KR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6986231-30D8-4189-A1E3-223BF755BFD4}"/>
              </a:ext>
            </a:extLst>
          </p:cNvPr>
          <p:cNvSpPr/>
          <p:nvPr/>
        </p:nvSpPr>
        <p:spPr>
          <a:xfrm>
            <a:off x="2411506" y="4938668"/>
            <a:ext cx="846092" cy="341544"/>
          </a:xfrm>
          <a:prstGeom prst="rect">
            <a:avLst/>
          </a:prstGeom>
          <a:solidFill>
            <a:srgbClr val="E8E7E7"/>
          </a:solidFill>
          <a:ln>
            <a:solidFill>
              <a:srgbClr val="E8E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40AB8B99-C060-451B-A47D-17C7650DCA96}"/>
              </a:ext>
            </a:extLst>
          </p:cNvPr>
          <p:cNvSpPr/>
          <p:nvPr/>
        </p:nvSpPr>
        <p:spPr>
          <a:xfrm>
            <a:off x="3440589" y="4920296"/>
            <a:ext cx="846092" cy="341544"/>
          </a:xfrm>
          <a:prstGeom prst="rect">
            <a:avLst/>
          </a:prstGeom>
          <a:solidFill>
            <a:srgbClr val="E8E7E7"/>
          </a:solidFill>
          <a:ln>
            <a:solidFill>
              <a:srgbClr val="E8E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15A09C9A-86C5-4266-9AD7-970A3DD531C5}"/>
              </a:ext>
            </a:extLst>
          </p:cNvPr>
          <p:cNvSpPr/>
          <p:nvPr/>
        </p:nvSpPr>
        <p:spPr>
          <a:xfrm>
            <a:off x="2403737" y="4960225"/>
            <a:ext cx="918841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z-Latn-UZ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Yong'inlar </a:t>
            </a: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uz-Latn-UZ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soni</a:t>
            </a:r>
            <a:endParaRPr lang="en-US" altLang="ko-KR" sz="1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1CA4290E-5EC0-44B9-B1E4-2CC4D1C43207}"/>
              </a:ext>
            </a:extLst>
          </p:cNvPr>
          <p:cNvSpPr/>
          <p:nvPr/>
        </p:nvSpPr>
        <p:spPr>
          <a:xfrm>
            <a:off x="3466159" y="4959746"/>
            <a:ext cx="1402948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z-Latn-UZ" altLang="ko-KR" sz="11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zarar inson hayoti</a:t>
            </a:r>
            <a:endParaRPr lang="en-US" altLang="ko-KR" sz="1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AD513C1-5920-4138-90C3-1D8CA3C5951D}"/>
              </a:ext>
            </a:extLst>
          </p:cNvPr>
          <p:cNvGrpSpPr/>
          <p:nvPr/>
        </p:nvGrpSpPr>
        <p:grpSpPr>
          <a:xfrm>
            <a:off x="6763937" y="5563545"/>
            <a:ext cx="3057360" cy="1227210"/>
            <a:chOff x="235011" y="5578393"/>
            <a:chExt cx="3057360" cy="1227210"/>
          </a:xfrm>
        </p:grpSpPr>
        <p:grpSp>
          <p:nvGrpSpPr>
            <p:cNvPr id="51" name="Google Shape;98;p1">
              <a:extLst>
                <a:ext uri="{FF2B5EF4-FFF2-40B4-BE49-F238E27FC236}">
                  <a16:creationId xmlns:a16="http://schemas.microsoft.com/office/drawing/2014/main" id="{8DA7E352-4E14-467C-8C02-168D879BE8CA}"/>
                </a:ext>
              </a:extLst>
            </p:cNvPr>
            <p:cNvGrpSpPr/>
            <p:nvPr/>
          </p:nvGrpSpPr>
          <p:grpSpPr>
            <a:xfrm>
              <a:off x="348878" y="5578393"/>
              <a:ext cx="2820276" cy="967193"/>
              <a:chOff x="420304" y="5584560"/>
              <a:chExt cx="2820276" cy="967193"/>
            </a:xfrm>
          </p:grpSpPr>
          <p:grpSp>
            <p:nvGrpSpPr>
              <p:cNvPr id="56" name="Google Shape;99;p1">
                <a:extLst>
                  <a:ext uri="{FF2B5EF4-FFF2-40B4-BE49-F238E27FC236}">
                    <a16:creationId xmlns:a16="http://schemas.microsoft.com/office/drawing/2014/main" id="{B880A06F-21A5-483E-8443-56B7B879F887}"/>
                  </a:ext>
                </a:extLst>
              </p:cNvPr>
              <p:cNvGrpSpPr/>
              <p:nvPr/>
            </p:nvGrpSpPr>
            <p:grpSpPr>
              <a:xfrm>
                <a:off x="1097108" y="5910484"/>
                <a:ext cx="1240472" cy="641269"/>
                <a:chOff x="1109808" y="5910484"/>
                <a:chExt cx="1240472" cy="641269"/>
              </a:xfrm>
            </p:grpSpPr>
            <p:pic>
              <p:nvPicPr>
                <p:cNvPr id="59" name="Google Shape;100;p1">
                  <a:extLst>
                    <a:ext uri="{FF2B5EF4-FFF2-40B4-BE49-F238E27FC236}">
                      <a16:creationId xmlns:a16="http://schemas.microsoft.com/office/drawing/2014/main" id="{20D9A4E2-2B5B-4997-81F6-BA22882233F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21559"/>
                <a:stretch/>
              </p:blipFill>
              <p:spPr>
                <a:xfrm>
                  <a:off x="1109808" y="5910484"/>
                  <a:ext cx="563385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" name="Google Shape;101;p1">
                  <a:extLst>
                    <a:ext uri="{FF2B5EF4-FFF2-40B4-BE49-F238E27FC236}">
                      <a16:creationId xmlns:a16="http://schemas.microsoft.com/office/drawing/2014/main" id="{0136E93B-AD81-4F26-A3FC-94C9BD059AD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21719"/>
                <a:stretch/>
              </p:blipFill>
              <p:spPr>
                <a:xfrm>
                  <a:off x="1769132" y="5910484"/>
                  <a:ext cx="581148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7" name="Google Shape;102;p1">
                <a:extLst>
                  <a:ext uri="{FF2B5EF4-FFF2-40B4-BE49-F238E27FC236}">
                    <a16:creationId xmlns:a16="http://schemas.microsoft.com/office/drawing/2014/main" id="{2A410CE9-BF1C-404D-B629-F7842B5474A7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b="21156"/>
              <a:stretch/>
            </p:blipFill>
            <p:spPr>
              <a:xfrm>
                <a:off x="420304" y="5907187"/>
                <a:ext cx="580865" cy="644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" name="Google Shape;103;p1">
                <a:extLst>
                  <a:ext uri="{FF2B5EF4-FFF2-40B4-BE49-F238E27FC236}">
                    <a16:creationId xmlns:a16="http://schemas.microsoft.com/office/drawing/2014/main" id="{DECCECF9-0536-4F29-AB84-A7E0DA0A1442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t="1" b="24219"/>
              <a:stretch/>
            </p:blipFill>
            <p:spPr>
              <a:xfrm>
                <a:off x="2464786" y="5584560"/>
                <a:ext cx="775794" cy="8948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2" name="직사각형 21">
              <a:extLst>
                <a:ext uri="{FF2B5EF4-FFF2-40B4-BE49-F238E27FC236}">
                  <a16:creationId xmlns:a16="http://schemas.microsoft.com/office/drawing/2014/main" id="{63E8B6D7-7ADE-49AA-A876-B146C8125695}"/>
                </a:ext>
              </a:extLst>
            </p:cNvPr>
            <p:cNvSpPr/>
            <p:nvPr/>
          </p:nvSpPr>
          <p:spPr>
            <a:xfrm>
              <a:off x="235011" y="6517710"/>
              <a:ext cx="78899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Nogiron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3" name="직사각형 21">
              <a:extLst>
                <a:ext uri="{FF2B5EF4-FFF2-40B4-BE49-F238E27FC236}">
                  <a16:creationId xmlns:a16="http://schemas.microsoft.com/office/drawing/2014/main" id="{29562EC5-D39D-4108-966D-568207E0C1A0}"/>
                </a:ext>
              </a:extLst>
            </p:cNvPr>
            <p:cNvSpPr/>
            <p:nvPr/>
          </p:nvSpPr>
          <p:spPr>
            <a:xfrm>
              <a:off x="1057916" y="6516586"/>
              <a:ext cx="51167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Ayol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4" name="직사각형 21">
              <a:extLst>
                <a:ext uri="{FF2B5EF4-FFF2-40B4-BE49-F238E27FC236}">
                  <a16:creationId xmlns:a16="http://schemas.microsoft.com/office/drawing/2014/main" id="{B3920D37-2E73-4DDE-990E-8FF0BA9FA83D}"/>
                </a:ext>
              </a:extLst>
            </p:cNvPr>
            <p:cNvSpPr/>
            <p:nvPr/>
          </p:nvSpPr>
          <p:spPr>
            <a:xfrm>
              <a:off x="1696991" y="6516585"/>
              <a:ext cx="56938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Katta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5" name="직사각형 21">
              <a:extLst>
                <a:ext uri="{FF2B5EF4-FFF2-40B4-BE49-F238E27FC236}">
                  <a16:creationId xmlns:a16="http://schemas.microsoft.com/office/drawing/2014/main" id="{5D033D54-3AEB-43EC-93C8-819D7DC476D8}"/>
                </a:ext>
              </a:extLst>
            </p:cNvPr>
            <p:cNvSpPr/>
            <p:nvPr/>
          </p:nvSpPr>
          <p:spPr>
            <a:xfrm>
              <a:off x="2304601" y="6497826"/>
              <a:ext cx="987770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b="1" dirty="0">
                  <a:solidFill>
                    <a:schemeClr val="accent5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Chet ellik</a:t>
              </a:r>
              <a:endParaRPr lang="en-US" altLang="ko-KR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6" name="Google Shape;174;p17">
            <a:extLst>
              <a:ext uri="{FF2B5EF4-FFF2-40B4-BE49-F238E27FC236}">
                <a16:creationId xmlns:a16="http://schemas.microsoft.com/office/drawing/2014/main" id="{DB474B81-AF03-4382-ADAF-206A539BEFA3}"/>
              </a:ext>
            </a:extLst>
          </p:cNvPr>
          <p:cNvSpPr/>
          <p:nvPr/>
        </p:nvSpPr>
        <p:spPr>
          <a:xfrm>
            <a:off x="849667" y="196239"/>
            <a:ext cx="5697415" cy="49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Jamoat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joylarida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yong'inlar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7" name="Google Shape;175;p17">
            <a:extLst>
              <a:ext uri="{FF2B5EF4-FFF2-40B4-BE49-F238E27FC236}">
                <a16:creationId xmlns:a16="http://schemas.microsoft.com/office/drawing/2014/main" id="{04A84CE0-479B-43E1-9FEF-0822C9590CFE}"/>
              </a:ext>
            </a:extLst>
          </p:cNvPr>
          <p:cNvSpPr/>
          <p:nvPr/>
        </p:nvSpPr>
        <p:spPr>
          <a:xfrm>
            <a:off x="367933" y="209938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dirty="0"/>
          </a:p>
        </p:txBody>
      </p:sp>
      <p:sp>
        <p:nvSpPr>
          <p:cNvPr id="42" name="다이아몬드 41">
            <a:extLst>
              <a:ext uri="{FF2B5EF4-FFF2-40B4-BE49-F238E27FC236}">
                <a16:creationId xmlns:a16="http://schemas.microsoft.com/office/drawing/2014/main" id="{AABA855E-486D-4C63-87D1-2727BFC51CD1}"/>
              </a:ext>
            </a:extLst>
          </p:cNvPr>
          <p:cNvSpPr/>
          <p:nvPr/>
        </p:nvSpPr>
        <p:spPr>
          <a:xfrm>
            <a:off x="5468040" y="2400994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다이아몬드 42">
            <a:extLst>
              <a:ext uri="{FF2B5EF4-FFF2-40B4-BE49-F238E27FC236}">
                <a16:creationId xmlns:a16="http://schemas.microsoft.com/office/drawing/2014/main" id="{16E385E5-F4EC-44AB-AEAA-F24F4903C3A6}"/>
              </a:ext>
            </a:extLst>
          </p:cNvPr>
          <p:cNvSpPr/>
          <p:nvPr/>
        </p:nvSpPr>
        <p:spPr>
          <a:xfrm>
            <a:off x="5468039" y="3772433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Google Shape;346;p25">
            <a:extLst>
              <a:ext uri="{FF2B5EF4-FFF2-40B4-BE49-F238E27FC236}">
                <a16:creationId xmlns:a16="http://schemas.microsoft.com/office/drawing/2014/main" id="{8C684254-31E8-4F76-9F53-FACAAD8EE19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7F7F7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dirty="0">
              <a:solidFill>
                <a:srgbClr val="7F7F7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p:transition spd="med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8179"/>
            <a:ext cx="9897192" cy="68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808" y="1644668"/>
            <a:ext cx="4587581" cy="390063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9"/>
          <p:cNvSpPr/>
          <p:nvPr/>
        </p:nvSpPr>
        <p:spPr>
          <a:xfrm>
            <a:off x="4858289" y="1840218"/>
            <a:ext cx="4949826" cy="3236622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Elektr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energiyasining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uzilishi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1250 </a:t>
            </a:r>
            <a:r>
              <a:rPr lang="en-US" altLang="ko-KR" sz="16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holat</a:t>
            </a:r>
            <a:endParaRPr lang="en-US" altLang="ko-KR" sz="16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  <a:sym typeface="Malgun Gothic"/>
            </a:endParaRPr>
          </a:p>
          <a:p>
            <a:pPr lvl="0"/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  (40,3%)</a:t>
            </a:r>
          </a:p>
          <a:p>
            <a:pPr lvl="0"/>
            <a:endParaRPr sz="16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  <a:sym typeface="Malgun Gothic"/>
            </a:endParaRPr>
          </a:p>
          <a:p>
            <a:pPr lvl="0"/>
            <a:r>
              <a:rPr lang="en-US" altLang="ko-KR" sz="1600" b="1" dirty="0">
                <a:solidFill>
                  <a:srgbClr val="FF66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 </a:t>
            </a:r>
            <a:r>
              <a:rPr lang="sv-SE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Bunga beparvolikning sabablari 11201 ta</a:t>
            </a:r>
          </a:p>
          <a:p>
            <a:pPr lvl="0"/>
            <a:r>
              <a:rPr lang="sv-SE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  holat (38,7%)</a:t>
            </a:r>
            <a:endParaRPr lang="en-US" altLang="ko-KR" sz="16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  <a:sym typeface="Malgun Gothic"/>
            </a:endParaRPr>
          </a:p>
          <a:p>
            <a:pPr lvl="0"/>
            <a:endParaRPr sz="16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  <a:sym typeface="Malgun Gothic"/>
            </a:endParaRPr>
          </a:p>
          <a:p>
            <a:pPr lvl="0"/>
            <a:r>
              <a:rPr 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 </a:t>
            </a:r>
            <a:r>
              <a:rPr lang="uz-Latn-UZ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beparvolik: chekish, ovqat tayyorlash, olov</a:t>
            </a:r>
            <a:endParaRPr lang="en-US" altLang="ko-KR"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/>
            <a:r>
              <a:rPr lang="uz-Latn-UZ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uz-Latn-UZ" altLang="ko-KR" sz="1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bilan o'ynash va hk.</a:t>
            </a:r>
            <a:endParaRPr sz="16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8" name="Google Shape;218;p19"/>
          <p:cNvSpPr/>
          <p:nvPr/>
        </p:nvSpPr>
        <p:spPr>
          <a:xfrm>
            <a:off x="1926479" y="3165909"/>
            <a:ext cx="1204103" cy="543644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 dirty="0" err="1">
                <a:solidFill>
                  <a:srgbClr val="3865B4"/>
                </a:solidFill>
                <a:latin typeface="Calibri"/>
                <a:ea typeface="Calibri"/>
                <a:cs typeface="Calibri"/>
                <a:sym typeface="Calibri"/>
              </a:rPr>
              <a:t>원인별</a:t>
            </a:r>
            <a:endParaRPr dirty="0"/>
          </a:p>
        </p:txBody>
      </p:sp>
      <p:grpSp>
        <p:nvGrpSpPr>
          <p:cNvPr id="219" name="Google Shape;219;p19"/>
          <p:cNvGrpSpPr/>
          <p:nvPr/>
        </p:nvGrpSpPr>
        <p:grpSpPr>
          <a:xfrm>
            <a:off x="5096389" y="1509875"/>
            <a:ext cx="4060747" cy="1555269"/>
            <a:chOff x="1250116" y="1810669"/>
            <a:chExt cx="4806573" cy="1894028"/>
          </a:xfrm>
        </p:grpSpPr>
        <p:sp>
          <p:nvSpPr>
            <p:cNvPr id="220" name="Google Shape;220;p19"/>
            <p:cNvSpPr/>
            <p:nvPr/>
          </p:nvSpPr>
          <p:spPr>
            <a:xfrm>
              <a:off x="3125691" y="1810669"/>
              <a:ext cx="1065511" cy="1894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1" name="Google Shape;221;p19"/>
            <p:cNvGrpSpPr/>
            <p:nvPr/>
          </p:nvGrpSpPr>
          <p:grpSpPr>
            <a:xfrm>
              <a:off x="1250116" y="2451674"/>
              <a:ext cx="4806573" cy="0"/>
              <a:chOff x="1512582" y="2142908"/>
              <a:chExt cx="4806573" cy="0"/>
            </a:xfrm>
          </p:grpSpPr>
          <p:cxnSp>
            <p:nvCxnSpPr>
              <p:cNvPr id="222" name="Google Shape;222;p1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223" name="Google Shape;223;p19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24" name="Google Shape;224;p19"/>
          <p:cNvGrpSpPr/>
          <p:nvPr/>
        </p:nvGrpSpPr>
        <p:grpSpPr>
          <a:xfrm>
            <a:off x="5153023" y="4223208"/>
            <a:ext cx="4060747" cy="1551272"/>
            <a:chOff x="1250115" y="1791022"/>
            <a:chExt cx="4806573" cy="1889163"/>
          </a:xfrm>
        </p:grpSpPr>
        <p:sp>
          <p:nvSpPr>
            <p:cNvPr id="225" name="Google Shape;225;p19"/>
            <p:cNvSpPr/>
            <p:nvPr/>
          </p:nvSpPr>
          <p:spPr>
            <a:xfrm>
              <a:off x="3083140" y="1791022"/>
              <a:ext cx="1134573" cy="1889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”</a:t>
              </a:r>
              <a:endParaRPr dirty="0"/>
            </a:p>
          </p:txBody>
        </p:sp>
        <p:grpSp>
          <p:nvGrpSpPr>
            <p:cNvPr id="226" name="Google Shape;226;p19"/>
            <p:cNvGrpSpPr/>
            <p:nvPr/>
          </p:nvGrpSpPr>
          <p:grpSpPr>
            <a:xfrm>
              <a:off x="1250115" y="2451674"/>
              <a:ext cx="4806573" cy="0"/>
              <a:chOff x="1512582" y="2142908"/>
              <a:chExt cx="4806573" cy="0"/>
            </a:xfrm>
          </p:grpSpPr>
          <p:cxnSp>
            <p:nvCxnSpPr>
              <p:cNvPr id="227" name="Google Shape;227;p1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228" name="Google Shape;228;p19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sp>
        <p:nvSpPr>
          <p:cNvPr id="25" name="직사각형 1">
            <a:extLst>
              <a:ext uri="{FF2B5EF4-FFF2-40B4-BE49-F238E27FC236}">
                <a16:creationId xmlns:a16="http://schemas.microsoft.com/office/drawing/2014/main" id="{AEC61B8E-A1FD-4204-97D3-51268A3FD488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그림 12">
            <a:extLst>
              <a:ext uri="{FF2B5EF4-FFF2-40B4-BE49-F238E27FC236}">
                <a16:creationId xmlns:a16="http://schemas.microsoft.com/office/drawing/2014/main" id="{AF2F1261-1942-472B-B296-E070B0D23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AAB69F5-AF8C-447B-95B7-C37FCE1034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F6DB16CE-A757-41B2-A7F5-031114516721}"/>
              </a:ext>
            </a:extLst>
          </p:cNvPr>
          <p:cNvSpPr/>
          <p:nvPr/>
        </p:nvSpPr>
        <p:spPr>
          <a:xfrm>
            <a:off x="2008094" y="3165909"/>
            <a:ext cx="923365" cy="543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6DC60BD-60A8-45C9-9B27-9F72E90A68F9}"/>
              </a:ext>
            </a:extLst>
          </p:cNvPr>
          <p:cNvSpPr/>
          <p:nvPr/>
        </p:nvSpPr>
        <p:spPr>
          <a:xfrm>
            <a:off x="1748450" y="3225651"/>
            <a:ext cx="14959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Yong'inlarning </a:t>
            </a:r>
            <a:endParaRPr lang="en-US" altLang="ko-KR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uz-Latn-UZ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sababi</a:t>
            </a:r>
            <a:endParaRPr lang="en-US" altLang="ko-KR" sz="44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06351" y="5098861"/>
            <a:ext cx="4548379" cy="506180"/>
          </a:xfrm>
          <a:prstGeom prst="rect">
            <a:avLst/>
          </a:prstGeom>
          <a:solidFill>
            <a:srgbClr val="D3ECF0"/>
          </a:solidFill>
          <a:ln>
            <a:solidFill>
              <a:srgbClr val="C7E6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dirty="0" err="1">
                <a:solidFill>
                  <a:schemeClr val="bg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Elektr</a:t>
            </a:r>
            <a:r>
              <a:rPr lang="en-US" altLang="ko-KR" sz="800" b="1" dirty="0">
                <a:solidFill>
                  <a:schemeClr val="bg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800" b="1" dirty="0" err="1">
                <a:solidFill>
                  <a:schemeClr val="bg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omillari</a:t>
            </a:r>
            <a:r>
              <a:rPr lang="en-US" altLang="ko-KR" sz="800" b="1" dirty="0">
                <a:solidFill>
                  <a:schemeClr val="bg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</a:t>
            </a:r>
            <a:r>
              <a:rPr lang="en-US" altLang="ko-KR" sz="800" b="1" dirty="0" err="1">
                <a:solidFill>
                  <a:schemeClr val="bg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beparvolik</a:t>
            </a:r>
            <a:r>
              <a:rPr lang="en-US" altLang="ko-KR" sz="800" b="1" dirty="0">
                <a:solidFill>
                  <a:schemeClr val="bg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</a:t>
            </a:r>
            <a:r>
              <a:rPr lang="en-US" altLang="ko-KR" sz="800" b="1" dirty="0" err="1">
                <a:solidFill>
                  <a:schemeClr val="bg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mexanik</a:t>
            </a:r>
            <a:r>
              <a:rPr lang="en-US" altLang="ko-KR" sz="800" b="1" dirty="0">
                <a:solidFill>
                  <a:schemeClr val="bg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</a:t>
            </a:r>
            <a:r>
              <a:rPr lang="uz-Latn-UZ" altLang="ko-KR" sz="800" b="1" dirty="0">
                <a:solidFill>
                  <a:schemeClr val="bg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Yong'inning oldini olish</a:t>
            </a:r>
            <a:endParaRPr lang="ko-KR" altLang="en-US" sz="800" b="1" dirty="0">
              <a:solidFill>
                <a:schemeClr val="bg2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63422" y="5288795"/>
            <a:ext cx="133974" cy="123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789982" y="5290079"/>
            <a:ext cx="123744" cy="12374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2582533" y="5290079"/>
            <a:ext cx="123744" cy="1237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3233953" y="5300920"/>
            <a:ext cx="123744" cy="12374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4AD114-2070-46E9-AF5D-E99A42D22EF1}"/>
              </a:ext>
            </a:extLst>
          </p:cNvPr>
          <p:cNvGrpSpPr/>
          <p:nvPr/>
        </p:nvGrpSpPr>
        <p:grpSpPr>
          <a:xfrm>
            <a:off x="6763937" y="5563545"/>
            <a:ext cx="3057360" cy="1227210"/>
            <a:chOff x="235011" y="5578393"/>
            <a:chExt cx="3057360" cy="1227210"/>
          </a:xfrm>
        </p:grpSpPr>
        <p:grpSp>
          <p:nvGrpSpPr>
            <p:cNvPr id="49" name="Google Shape;98;p1">
              <a:extLst>
                <a:ext uri="{FF2B5EF4-FFF2-40B4-BE49-F238E27FC236}">
                  <a16:creationId xmlns:a16="http://schemas.microsoft.com/office/drawing/2014/main" id="{C46A9248-EFA9-4E38-A7E5-BB69A9DBCC81}"/>
                </a:ext>
              </a:extLst>
            </p:cNvPr>
            <p:cNvGrpSpPr/>
            <p:nvPr/>
          </p:nvGrpSpPr>
          <p:grpSpPr>
            <a:xfrm>
              <a:off x="348878" y="5578393"/>
              <a:ext cx="2820276" cy="967193"/>
              <a:chOff x="420304" y="5584560"/>
              <a:chExt cx="2820276" cy="967193"/>
            </a:xfrm>
          </p:grpSpPr>
          <p:grpSp>
            <p:nvGrpSpPr>
              <p:cNvPr id="54" name="Google Shape;99;p1">
                <a:extLst>
                  <a:ext uri="{FF2B5EF4-FFF2-40B4-BE49-F238E27FC236}">
                    <a16:creationId xmlns:a16="http://schemas.microsoft.com/office/drawing/2014/main" id="{3CC97BB2-1349-47F8-926E-3DEC30F80CE3}"/>
                  </a:ext>
                </a:extLst>
              </p:cNvPr>
              <p:cNvGrpSpPr/>
              <p:nvPr/>
            </p:nvGrpSpPr>
            <p:grpSpPr>
              <a:xfrm>
                <a:off x="1097108" y="5910484"/>
                <a:ext cx="1240472" cy="641269"/>
                <a:chOff x="1109808" y="5910484"/>
                <a:chExt cx="1240472" cy="641269"/>
              </a:xfrm>
            </p:grpSpPr>
            <p:pic>
              <p:nvPicPr>
                <p:cNvPr id="57" name="Google Shape;100;p1">
                  <a:extLst>
                    <a:ext uri="{FF2B5EF4-FFF2-40B4-BE49-F238E27FC236}">
                      <a16:creationId xmlns:a16="http://schemas.microsoft.com/office/drawing/2014/main" id="{6D6B5EAF-01FE-44C0-A930-CA0EFD13059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21559"/>
                <a:stretch/>
              </p:blipFill>
              <p:spPr>
                <a:xfrm>
                  <a:off x="1109808" y="5910484"/>
                  <a:ext cx="563385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8" name="Google Shape;101;p1">
                  <a:extLst>
                    <a:ext uri="{FF2B5EF4-FFF2-40B4-BE49-F238E27FC236}">
                      <a16:creationId xmlns:a16="http://schemas.microsoft.com/office/drawing/2014/main" id="{2B109EA6-C89D-4B99-9D50-08300601333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21719"/>
                <a:stretch/>
              </p:blipFill>
              <p:spPr>
                <a:xfrm>
                  <a:off x="1769132" y="5910484"/>
                  <a:ext cx="581148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5" name="Google Shape;102;p1">
                <a:extLst>
                  <a:ext uri="{FF2B5EF4-FFF2-40B4-BE49-F238E27FC236}">
                    <a16:creationId xmlns:a16="http://schemas.microsoft.com/office/drawing/2014/main" id="{58AE8228-1FEF-45A3-96DE-CA0CD6F06E7D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b="21156"/>
              <a:stretch/>
            </p:blipFill>
            <p:spPr>
              <a:xfrm>
                <a:off x="420304" y="5907187"/>
                <a:ext cx="580865" cy="644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103;p1">
                <a:extLst>
                  <a:ext uri="{FF2B5EF4-FFF2-40B4-BE49-F238E27FC236}">
                    <a16:creationId xmlns:a16="http://schemas.microsoft.com/office/drawing/2014/main" id="{CDD9CA79-282C-45FF-BF37-9B257D1E0117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t="1" b="24219"/>
              <a:stretch/>
            </p:blipFill>
            <p:spPr>
              <a:xfrm>
                <a:off x="2464786" y="5584560"/>
                <a:ext cx="775794" cy="8948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0" name="직사각형 21">
              <a:extLst>
                <a:ext uri="{FF2B5EF4-FFF2-40B4-BE49-F238E27FC236}">
                  <a16:creationId xmlns:a16="http://schemas.microsoft.com/office/drawing/2014/main" id="{ECA5E2DE-055E-4618-AEEF-6DE3D6FA2D46}"/>
                </a:ext>
              </a:extLst>
            </p:cNvPr>
            <p:cNvSpPr/>
            <p:nvPr/>
          </p:nvSpPr>
          <p:spPr>
            <a:xfrm>
              <a:off x="235011" y="6517710"/>
              <a:ext cx="78899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Nogiron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" name="직사각형 21">
              <a:extLst>
                <a:ext uri="{FF2B5EF4-FFF2-40B4-BE49-F238E27FC236}">
                  <a16:creationId xmlns:a16="http://schemas.microsoft.com/office/drawing/2014/main" id="{CF71CA1D-F3AF-45FF-B088-D39AB26E0A86}"/>
                </a:ext>
              </a:extLst>
            </p:cNvPr>
            <p:cNvSpPr/>
            <p:nvPr/>
          </p:nvSpPr>
          <p:spPr>
            <a:xfrm>
              <a:off x="1057916" y="6516586"/>
              <a:ext cx="51167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Ayol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2" name="직사각형 21">
              <a:extLst>
                <a:ext uri="{FF2B5EF4-FFF2-40B4-BE49-F238E27FC236}">
                  <a16:creationId xmlns:a16="http://schemas.microsoft.com/office/drawing/2014/main" id="{C499479B-83BE-4EB9-8605-BC149B2214BE}"/>
                </a:ext>
              </a:extLst>
            </p:cNvPr>
            <p:cNvSpPr/>
            <p:nvPr/>
          </p:nvSpPr>
          <p:spPr>
            <a:xfrm>
              <a:off x="1696991" y="6516585"/>
              <a:ext cx="56938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Katta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3" name="직사각형 21">
              <a:extLst>
                <a:ext uri="{FF2B5EF4-FFF2-40B4-BE49-F238E27FC236}">
                  <a16:creationId xmlns:a16="http://schemas.microsoft.com/office/drawing/2014/main" id="{9246FD76-1065-48A1-B96B-149BFE15860F}"/>
                </a:ext>
              </a:extLst>
            </p:cNvPr>
            <p:cNvSpPr/>
            <p:nvPr/>
          </p:nvSpPr>
          <p:spPr>
            <a:xfrm>
              <a:off x="2304601" y="6497826"/>
              <a:ext cx="987770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b="1" dirty="0">
                  <a:solidFill>
                    <a:schemeClr val="accent5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Chet ellik</a:t>
              </a:r>
              <a:endParaRPr lang="en-US" altLang="ko-KR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2" name="Google Shape;174;p17">
            <a:extLst>
              <a:ext uri="{FF2B5EF4-FFF2-40B4-BE49-F238E27FC236}">
                <a16:creationId xmlns:a16="http://schemas.microsoft.com/office/drawing/2014/main" id="{B3B09484-827B-46D6-90C1-E7B979028C6F}"/>
              </a:ext>
            </a:extLst>
          </p:cNvPr>
          <p:cNvSpPr/>
          <p:nvPr/>
        </p:nvSpPr>
        <p:spPr>
          <a:xfrm>
            <a:off x="849667" y="196239"/>
            <a:ext cx="5697415" cy="49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Jamoat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joylarida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800" b="1" dirty="0" err="1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yong'inlar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3" name="Google Shape;175;p17">
            <a:extLst>
              <a:ext uri="{FF2B5EF4-FFF2-40B4-BE49-F238E27FC236}">
                <a16:creationId xmlns:a16="http://schemas.microsoft.com/office/drawing/2014/main" id="{89EC58A3-0214-4BF4-BF45-E931E78AE756}"/>
              </a:ext>
            </a:extLst>
          </p:cNvPr>
          <p:cNvSpPr/>
          <p:nvPr/>
        </p:nvSpPr>
        <p:spPr>
          <a:xfrm>
            <a:off x="367933" y="209938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dirty="0"/>
          </a:p>
        </p:txBody>
      </p:sp>
      <p:sp>
        <p:nvSpPr>
          <p:cNvPr id="40" name="다이아몬드 39">
            <a:extLst>
              <a:ext uri="{FF2B5EF4-FFF2-40B4-BE49-F238E27FC236}">
                <a16:creationId xmlns:a16="http://schemas.microsoft.com/office/drawing/2014/main" id="{B3E4FDBF-640A-46E3-A600-97F77AEB8AA9}"/>
              </a:ext>
            </a:extLst>
          </p:cNvPr>
          <p:cNvSpPr/>
          <p:nvPr/>
        </p:nvSpPr>
        <p:spPr>
          <a:xfrm>
            <a:off x="4803707" y="2504127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1" name="다이아몬드 40">
            <a:extLst>
              <a:ext uri="{FF2B5EF4-FFF2-40B4-BE49-F238E27FC236}">
                <a16:creationId xmlns:a16="http://schemas.microsoft.com/office/drawing/2014/main" id="{9B3DAF93-FCEC-4E77-BAFE-3136B94D103E}"/>
              </a:ext>
            </a:extLst>
          </p:cNvPr>
          <p:cNvSpPr/>
          <p:nvPr/>
        </p:nvSpPr>
        <p:spPr>
          <a:xfrm>
            <a:off x="4802535" y="3260661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4" name="Google Shape;346;p25">
            <a:extLst>
              <a:ext uri="{FF2B5EF4-FFF2-40B4-BE49-F238E27FC236}">
                <a16:creationId xmlns:a16="http://schemas.microsoft.com/office/drawing/2014/main" id="{272D344E-E9FC-4BA4-B5C2-845894A9503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7F7F7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endParaRPr dirty="0">
              <a:solidFill>
                <a:srgbClr val="7F7F7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p:transition spd="med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897192" cy="68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4519" y="3878688"/>
            <a:ext cx="2575290" cy="16192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45" name="Google Shape;24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73278" y="3863348"/>
            <a:ext cx="2457450" cy="16192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46" name="Google Shape;246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7778" y="3863348"/>
            <a:ext cx="2252573" cy="16192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9" name="직사각형 1">
            <a:extLst>
              <a:ext uri="{FF2B5EF4-FFF2-40B4-BE49-F238E27FC236}">
                <a16:creationId xmlns:a16="http://schemas.microsoft.com/office/drawing/2014/main" id="{E4567279-7EFD-4E20-9737-6C4848632676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2">
            <a:extLst>
              <a:ext uri="{FF2B5EF4-FFF2-40B4-BE49-F238E27FC236}">
                <a16:creationId xmlns:a16="http://schemas.microsoft.com/office/drawing/2014/main" id="{0E473753-05F7-43AF-9CFA-290E034C75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442E746F-CD53-44FF-8F72-A7D9B3C49B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sp>
        <p:nvSpPr>
          <p:cNvPr id="27" name="Google Shape;241;p20">
            <a:extLst>
              <a:ext uri="{FF2B5EF4-FFF2-40B4-BE49-F238E27FC236}">
                <a16:creationId xmlns:a16="http://schemas.microsoft.com/office/drawing/2014/main" id="{44522AD1-B799-41F4-BD54-23E7144C0300}"/>
              </a:ext>
            </a:extLst>
          </p:cNvPr>
          <p:cNvSpPr/>
          <p:nvPr/>
        </p:nvSpPr>
        <p:spPr>
          <a:xfrm>
            <a:off x="919224" y="-33135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802"/>
              </a:spcBef>
              <a:buClr>
                <a:schemeClr val="accent1"/>
              </a:buClr>
              <a:buSzPts val="2400"/>
            </a:pPr>
            <a:r>
              <a:rPr lang="uz-Latn-UZ" altLang="ko-KR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Karaoke xonasida yong'in sababi</a:t>
            </a:r>
            <a:endParaRPr lang="en-CA" sz="16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Google Shape;242;p20">
            <a:extLst>
              <a:ext uri="{FF2B5EF4-FFF2-40B4-BE49-F238E27FC236}">
                <a16:creationId xmlns:a16="http://schemas.microsoft.com/office/drawing/2014/main" id="{0A747E7F-6F45-44B6-B587-8F51B4966007}"/>
              </a:ext>
            </a:extLst>
          </p:cNvPr>
          <p:cNvSpPr/>
          <p:nvPr/>
        </p:nvSpPr>
        <p:spPr>
          <a:xfrm>
            <a:off x="372288" y="213347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dirty="0"/>
          </a:p>
        </p:txBody>
      </p:sp>
      <p:sp>
        <p:nvSpPr>
          <p:cNvPr id="240" name="Google Shape;240;p20"/>
          <p:cNvSpPr txBox="1"/>
          <p:nvPr/>
        </p:nvSpPr>
        <p:spPr>
          <a:xfrm>
            <a:off x="1445178" y="1883516"/>
            <a:ext cx="8867400" cy="29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200000"/>
              </a:lnSpc>
            </a:pPr>
            <a:r>
              <a:rPr lang="uz-Latn-UZ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O'rnatishdagi yoki eskirgan gramofon uskunasidagi xatolar tufayli </a:t>
            </a:r>
            <a:endParaRPr lang="en-US" altLang="ko-KR" sz="1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>
              <a:lnSpc>
                <a:spcPct val="200000"/>
              </a:lnSpc>
            </a:pPr>
            <a:r>
              <a:rPr lang="uz-Latn-UZ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Quvvat haddan tashqari yuklanganligi sababli</a:t>
            </a:r>
            <a:r>
              <a:rPr lang="ko-KR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/>
            </a:r>
            <a:br>
              <a:rPr lang="ko-KR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</a:br>
            <a:r>
              <a:rPr lang="en-US" altLang="ko-KR" sz="18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Namlik</a:t>
            </a:r>
            <a:r>
              <a:rPr lang="en-US" altLang="ko-KR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va</a:t>
            </a:r>
            <a:r>
              <a:rPr lang="en-US" altLang="ko-KR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yomg'ir</a:t>
            </a:r>
            <a:r>
              <a:rPr lang="en-US" altLang="ko-KR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tufayli</a:t>
            </a:r>
            <a:r>
              <a:rPr lang="en-US" altLang="ko-KR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ochiq</a:t>
            </a:r>
            <a:r>
              <a:rPr lang="en-US" altLang="ko-KR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sim </a:t>
            </a:r>
            <a:r>
              <a:rPr lang="en-US" altLang="ko-KR" sz="18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yoki</a:t>
            </a:r>
            <a:r>
              <a:rPr lang="en-US" altLang="ko-KR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elektr</a:t>
            </a:r>
            <a:r>
              <a:rPr lang="en-US" altLang="ko-KR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sz="1800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uzilishi</a:t>
            </a:r>
            <a:endParaRPr sz="28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  <a:sym typeface="Malgun Gothic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B9FF3AE-5719-4B55-9A5B-49851B341A1A}"/>
              </a:ext>
            </a:extLst>
          </p:cNvPr>
          <p:cNvGrpSpPr/>
          <p:nvPr/>
        </p:nvGrpSpPr>
        <p:grpSpPr>
          <a:xfrm>
            <a:off x="6763937" y="5563545"/>
            <a:ext cx="3057360" cy="1227210"/>
            <a:chOff x="235011" y="5578393"/>
            <a:chExt cx="3057360" cy="1227210"/>
          </a:xfrm>
        </p:grpSpPr>
        <p:grpSp>
          <p:nvGrpSpPr>
            <p:cNvPr id="34" name="Google Shape;98;p1">
              <a:extLst>
                <a:ext uri="{FF2B5EF4-FFF2-40B4-BE49-F238E27FC236}">
                  <a16:creationId xmlns:a16="http://schemas.microsoft.com/office/drawing/2014/main" id="{8E1C100C-8FFE-43EB-A10E-B7EE61FF9E84}"/>
                </a:ext>
              </a:extLst>
            </p:cNvPr>
            <p:cNvGrpSpPr/>
            <p:nvPr/>
          </p:nvGrpSpPr>
          <p:grpSpPr>
            <a:xfrm>
              <a:off x="348878" y="5578393"/>
              <a:ext cx="2820276" cy="967193"/>
              <a:chOff x="420304" y="5584560"/>
              <a:chExt cx="2820276" cy="967193"/>
            </a:xfrm>
          </p:grpSpPr>
          <p:grpSp>
            <p:nvGrpSpPr>
              <p:cNvPr id="39" name="Google Shape;99;p1">
                <a:extLst>
                  <a:ext uri="{FF2B5EF4-FFF2-40B4-BE49-F238E27FC236}">
                    <a16:creationId xmlns:a16="http://schemas.microsoft.com/office/drawing/2014/main" id="{531250B2-DF69-4760-A0B1-7552D1542BCA}"/>
                  </a:ext>
                </a:extLst>
              </p:cNvPr>
              <p:cNvGrpSpPr/>
              <p:nvPr/>
            </p:nvGrpSpPr>
            <p:grpSpPr>
              <a:xfrm>
                <a:off x="1097108" y="5910484"/>
                <a:ext cx="1240472" cy="641269"/>
                <a:chOff x="1109808" y="5910484"/>
                <a:chExt cx="1240472" cy="641269"/>
              </a:xfrm>
            </p:grpSpPr>
            <p:pic>
              <p:nvPicPr>
                <p:cNvPr id="42" name="Google Shape;100;p1">
                  <a:extLst>
                    <a:ext uri="{FF2B5EF4-FFF2-40B4-BE49-F238E27FC236}">
                      <a16:creationId xmlns:a16="http://schemas.microsoft.com/office/drawing/2014/main" id="{37211159-A996-47CA-936A-F1F90FCCC7F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b="21559"/>
                <a:stretch/>
              </p:blipFill>
              <p:spPr>
                <a:xfrm>
                  <a:off x="1109808" y="5910484"/>
                  <a:ext cx="563385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" name="Google Shape;101;p1">
                  <a:extLst>
                    <a:ext uri="{FF2B5EF4-FFF2-40B4-BE49-F238E27FC236}">
                      <a16:creationId xmlns:a16="http://schemas.microsoft.com/office/drawing/2014/main" id="{AD40DE63-911D-4D39-9C2E-6473838F021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b="21719"/>
                <a:stretch/>
              </p:blipFill>
              <p:spPr>
                <a:xfrm>
                  <a:off x="1769132" y="5910484"/>
                  <a:ext cx="581148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0" name="Google Shape;102;p1">
                <a:extLst>
                  <a:ext uri="{FF2B5EF4-FFF2-40B4-BE49-F238E27FC236}">
                    <a16:creationId xmlns:a16="http://schemas.microsoft.com/office/drawing/2014/main" id="{43644B3A-0BA3-432E-958E-E283A0CD5DCF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 b="21156"/>
              <a:stretch/>
            </p:blipFill>
            <p:spPr>
              <a:xfrm>
                <a:off x="420304" y="5907187"/>
                <a:ext cx="580865" cy="644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Google Shape;103;p1">
                <a:extLst>
                  <a:ext uri="{FF2B5EF4-FFF2-40B4-BE49-F238E27FC236}">
                    <a16:creationId xmlns:a16="http://schemas.microsoft.com/office/drawing/2014/main" id="{08DA39E1-2079-4E46-A877-1065DDC482E3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 t="1" b="24219"/>
              <a:stretch/>
            </p:blipFill>
            <p:spPr>
              <a:xfrm>
                <a:off x="2464786" y="5584560"/>
                <a:ext cx="775794" cy="8948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" name="직사각형 21">
              <a:extLst>
                <a:ext uri="{FF2B5EF4-FFF2-40B4-BE49-F238E27FC236}">
                  <a16:creationId xmlns:a16="http://schemas.microsoft.com/office/drawing/2014/main" id="{A25AC87B-FBA4-45C2-BD22-278BF0953C81}"/>
                </a:ext>
              </a:extLst>
            </p:cNvPr>
            <p:cNvSpPr/>
            <p:nvPr/>
          </p:nvSpPr>
          <p:spPr>
            <a:xfrm>
              <a:off x="235011" y="6517710"/>
              <a:ext cx="78899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Nogiron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6" name="직사각형 21">
              <a:extLst>
                <a:ext uri="{FF2B5EF4-FFF2-40B4-BE49-F238E27FC236}">
                  <a16:creationId xmlns:a16="http://schemas.microsoft.com/office/drawing/2014/main" id="{F56989E8-39FC-4B31-A731-7CA6E09EF88E}"/>
                </a:ext>
              </a:extLst>
            </p:cNvPr>
            <p:cNvSpPr/>
            <p:nvPr/>
          </p:nvSpPr>
          <p:spPr>
            <a:xfrm>
              <a:off x="1057916" y="6516586"/>
              <a:ext cx="51167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Ayol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7" name="직사각형 21">
              <a:extLst>
                <a:ext uri="{FF2B5EF4-FFF2-40B4-BE49-F238E27FC236}">
                  <a16:creationId xmlns:a16="http://schemas.microsoft.com/office/drawing/2014/main" id="{F14B02DF-366B-40E8-ABD6-7D48A0E4DBF1}"/>
                </a:ext>
              </a:extLst>
            </p:cNvPr>
            <p:cNvSpPr/>
            <p:nvPr/>
          </p:nvSpPr>
          <p:spPr>
            <a:xfrm>
              <a:off x="1696991" y="6516585"/>
              <a:ext cx="56938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Katta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8" name="직사각형 21">
              <a:extLst>
                <a:ext uri="{FF2B5EF4-FFF2-40B4-BE49-F238E27FC236}">
                  <a16:creationId xmlns:a16="http://schemas.microsoft.com/office/drawing/2014/main" id="{DBA3195B-3CED-4663-A3FF-325F03D5C577}"/>
                </a:ext>
              </a:extLst>
            </p:cNvPr>
            <p:cNvSpPr/>
            <p:nvPr/>
          </p:nvSpPr>
          <p:spPr>
            <a:xfrm>
              <a:off x="2304601" y="6497826"/>
              <a:ext cx="987770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b="1" dirty="0">
                  <a:solidFill>
                    <a:schemeClr val="accent5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Chet ellik</a:t>
              </a:r>
              <a:endParaRPr lang="en-US" altLang="ko-KR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69350A1C-5194-40B8-A5D9-5CA047B81794}"/>
              </a:ext>
            </a:extLst>
          </p:cNvPr>
          <p:cNvSpPr/>
          <p:nvPr/>
        </p:nvSpPr>
        <p:spPr>
          <a:xfrm>
            <a:off x="4126238" y="1266878"/>
            <a:ext cx="2151529" cy="424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Elektr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sababli</a:t>
            </a:r>
            <a:endParaRPr lang="en-US" altLang="ko-KR" sz="24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  <a:sym typeface="Malgun Gothic"/>
            </a:endParaRPr>
          </a:p>
        </p:txBody>
      </p:sp>
      <p:sp>
        <p:nvSpPr>
          <p:cNvPr id="29" name="다이아몬드 28">
            <a:extLst>
              <a:ext uri="{FF2B5EF4-FFF2-40B4-BE49-F238E27FC236}">
                <a16:creationId xmlns:a16="http://schemas.microsoft.com/office/drawing/2014/main" id="{10E032F6-F19F-468D-B996-F74EDE3ACFE8}"/>
              </a:ext>
            </a:extLst>
          </p:cNvPr>
          <p:cNvSpPr/>
          <p:nvPr/>
        </p:nvSpPr>
        <p:spPr>
          <a:xfrm>
            <a:off x="1251821" y="2164925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다이아몬드 29">
            <a:extLst>
              <a:ext uri="{FF2B5EF4-FFF2-40B4-BE49-F238E27FC236}">
                <a16:creationId xmlns:a16="http://schemas.microsoft.com/office/drawing/2014/main" id="{CF0B1BF6-C0A7-4860-9CD6-3927BCAC8EFE}"/>
              </a:ext>
            </a:extLst>
          </p:cNvPr>
          <p:cNvSpPr/>
          <p:nvPr/>
        </p:nvSpPr>
        <p:spPr>
          <a:xfrm>
            <a:off x="1251821" y="2712884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다이아몬드 30">
            <a:extLst>
              <a:ext uri="{FF2B5EF4-FFF2-40B4-BE49-F238E27FC236}">
                <a16:creationId xmlns:a16="http://schemas.microsoft.com/office/drawing/2014/main" id="{01EB74D2-DD31-4883-88AF-F5854754B97F}"/>
              </a:ext>
            </a:extLst>
          </p:cNvPr>
          <p:cNvSpPr/>
          <p:nvPr/>
        </p:nvSpPr>
        <p:spPr>
          <a:xfrm>
            <a:off x="1251820" y="3254441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4" name="Google Shape;346;p25">
            <a:extLst>
              <a:ext uri="{FF2B5EF4-FFF2-40B4-BE49-F238E27FC236}">
                <a16:creationId xmlns:a16="http://schemas.microsoft.com/office/drawing/2014/main" id="{92A04012-A9E1-40D6-A422-D1C574B3FB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7F7F7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</a:t>
            </a:r>
            <a:endParaRPr dirty="0">
              <a:solidFill>
                <a:srgbClr val="7F7F7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p:transition spd="med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직사각형 1">
            <a:extLst>
              <a:ext uri="{FF2B5EF4-FFF2-40B4-BE49-F238E27FC236}">
                <a16:creationId xmlns:a16="http://schemas.microsoft.com/office/drawing/2014/main" id="{A37BBC2A-CF41-4A5B-A5FA-683F15C23D10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2">
            <a:extLst>
              <a:ext uri="{FF2B5EF4-FFF2-40B4-BE49-F238E27FC236}">
                <a16:creationId xmlns:a16="http://schemas.microsoft.com/office/drawing/2014/main" id="{B850CC8F-287A-4E34-982A-70BAB31C09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D288EA24-75B3-4AF2-AAE8-F8DA9476F6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sp>
        <p:nvSpPr>
          <p:cNvPr id="261" name="Google Shape;261;p21"/>
          <p:cNvSpPr txBox="1"/>
          <p:nvPr/>
        </p:nvSpPr>
        <p:spPr>
          <a:xfrm>
            <a:off x="2430015" y="1794093"/>
            <a:ext cx="10825332" cy="29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200000"/>
              </a:lnSpc>
            </a:pPr>
            <a:r>
              <a:rPr lang="uz-Latn-UZ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Sigaret qutisini karaoke xonasiga tashlang</a:t>
            </a:r>
            <a:endParaRPr lang="en-US" altLang="ko-KR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  <a:sym typeface="Malgun Gothic"/>
            </a:endParaRPr>
          </a:p>
          <a:p>
            <a:pPr lvl="0">
              <a:lnSpc>
                <a:spcPct val="200000"/>
              </a:lnSpc>
            </a:pPr>
            <a:r>
              <a:rPr lang="en-US" altLang="ko-KR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Mast </a:t>
            </a:r>
            <a:r>
              <a:rPr lang="en-US" altLang="ko-KR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bo'lganda</a:t>
            </a:r>
            <a:r>
              <a:rPr lang="en-US" altLang="ko-KR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chekish</a:t>
            </a:r>
            <a:r>
              <a:rPr lang="en-US" altLang="ko-KR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va</a:t>
            </a:r>
            <a:r>
              <a:rPr lang="en-US" altLang="ko-KR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yong'indan</a:t>
            </a:r>
            <a:r>
              <a:rPr lang="en-US" altLang="ko-KR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xabardor</a:t>
            </a:r>
            <a:r>
              <a:rPr lang="en-US" altLang="ko-KR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bo'lmaslik</a:t>
            </a:r>
            <a:endParaRPr lang="en-US" altLang="ko-KR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  <a:sym typeface="Malgun Gothic"/>
            </a:endParaRPr>
          </a:p>
          <a:p>
            <a:pPr lvl="0">
              <a:lnSpc>
                <a:spcPct val="200000"/>
              </a:lnSpc>
            </a:pPr>
            <a:r>
              <a:rPr lang="en-US" altLang="ko-KR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Sigaret</a:t>
            </a:r>
            <a:r>
              <a:rPr lang="en-US" altLang="ko-KR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qutilari</a:t>
            </a:r>
            <a:r>
              <a:rPr lang="en-US" altLang="ko-KR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butunlay</a:t>
            </a:r>
            <a:r>
              <a:rPr lang="en-US" altLang="ko-KR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o'chmagan</a:t>
            </a:r>
            <a:r>
              <a:rPr lang="en-US" altLang="ko-KR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paytda</a:t>
            </a:r>
            <a:r>
              <a:rPr lang="en-US" altLang="ko-KR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sigaret</a:t>
            </a:r>
            <a:r>
              <a:rPr lang="en-US" altLang="ko-KR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qutilarini</a:t>
            </a:r>
            <a:r>
              <a:rPr lang="en-US" altLang="ko-KR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</a:p>
          <a:p>
            <a:pPr lvl="0">
              <a:lnSpc>
                <a:spcPct val="200000"/>
              </a:lnSpc>
            </a:pPr>
            <a:r>
              <a:rPr lang="en-US" altLang="ko-KR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qog'oz</a:t>
            </a:r>
            <a:r>
              <a:rPr lang="en-US" altLang="ko-KR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paketga</a:t>
            </a:r>
            <a:r>
              <a:rPr lang="en-US" altLang="ko-KR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 </a:t>
            </a:r>
            <a:r>
              <a:rPr lang="en-US" altLang="ko-KR" b="1" dirty="0" err="1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algun Gothic"/>
                <a:sym typeface="Malgun Gothic"/>
              </a:rPr>
              <a:t>tashlang</a:t>
            </a:r>
            <a:endParaRPr sz="20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Malgun Gothic"/>
              <a:sym typeface="Malgun Gothic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DA7A784-7988-49FA-9397-85AB72AAD5A6}"/>
              </a:ext>
            </a:extLst>
          </p:cNvPr>
          <p:cNvGrpSpPr/>
          <p:nvPr/>
        </p:nvGrpSpPr>
        <p:grpSpPr>
          <a:xfrm>
            <a:off x="6763937" y="5563545"/>
            <a:ext cx="3057360" cy="1227210"/>
            <a:chOff x="235011" y="5578393"/>
            <a:chExt cx="3057360" cy="1227210"/>
          </a:xfrm>
        </p:grpSpPr>
        <p:grpSp>
          <p:nvGrpSpPr>
            <p:cNvPr id="37" name="Google Shape;98;p1">
              <a:extLst>
                <a:ext uri="{FF2B5EF4-FFF2-40B4-BE49-F238E27FC236}">
                  <a16:creationId xmlns:a16="http://schemas.microsoft.com/office/drawing/2014/main" id="{42A104DB-C827-4395-874A-47E7965CCDC8}"/>
                </a:ext>
              </a:extLst>
            </p:cNvPr>
            <p:cNvGrpSpPr/>
            <p:nvPr/>
          </p:nvGrpSpPr>
          <p:grpSpPr>
            <a:xfrm>
              <a:off x="348878" y="5578393"/>
              <a:ext cx="2820276" cy="967193"/>
              <a:chOff x="420304" y="5584560"/>
              <a:chExt cx="2820276" cy="967193"/>
            </a:xfrm>
          </p:grpSpPr>
          <p:grpSp>
            <p:nvGrpSpPr>
              <p:cNvPr id="42" name="Google Shape;99;p1">
                <a:extLst>
                  <a:ext uri="{FF2B5EF4-FFF2-40B4-BE49-F238E27FC236}">
                    <a16:creationId xmlns:a16="http://schemas.microsoft.com/office/drawing/2014/main" id="{D7EE1E92-525D-443D-9F26-B2748BC7D6D4}"/>
                  </a:ext>
                </a:extLst>
              </p:cNvPr>
              <p:cNvGrpSpPr/>
              <p:nvPr/>
            </p:nvGrpSpPr>
            <p:grpSpPr>
              <a:xfrm>
                <a:off x="1097108" y="5910484"/>
                <a:ext cx="1240472" cy="641269"/>
                <a:chOff x="1109808" y="5910484"/>
                <a:chExt cx="1240472" cy="641269"/>
              </a:xfrm>
            </p:grpSpPr>
            <p:pic>
              <p:nvPicPr>
                <p:cNvPr id="45" name="Google Shape;100;p1">
                  <a:extLst>
                    <a:ext uri="{FF2B5EF4-FFF2-40B4-BE49-F238E27FC236}">
                      <a16:creationId xmlns:a16="http://schemas.microsoft.com/office/drawing/2014/main" id="{29C4BE66-ED16-4A5C-8FF2-0F0C1B86339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21559"/>
                <a:stretch/>
              </p:blipFill>
              <p:spPr>
                <a:xfrm>
                  <a:off x="1109808" y="5910484"/>
                  <a:ext cx="563385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6" name="Google Shape;101;p1">
                  <a:extLst>
                    <a:ext uri="{FF2B5EF4-FFF2-40B4-BE49-F238E27FC236}">
                      <a16:creationId xmlns:a16="http://schemas.microsoft.com/office/drawing/2014/main" id="{E1998D25-137B-422E-9502-6FE7426CB1D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21719"/>
                <a:stretch/>
              </p:blipFill>
              <p:spPr>
                <a:xfrm>
                  <a:off x="1769132" y="5910484"/>
                  <a:ext cx="581148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3" name="Google Shape;102;p1">
                <a:extLst>
                  <a:ext uri="{FF2B5EF4-FFF2-40B4-BE49-F238E27FC236}">
                    <a16:creationId xmlns:a16="http://schemas.microsoft.com/office/drawing/2014/main" id="{B175BCB2-0F5D-4C30-A29C-A59B164A5F31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b="21156"/>
              <a:stretch/>
            </p:blipFill>
            <p:spPr>
              <a:xfrm>
                <a:off x="420304" y="5907187"/>
                <a:ext cx="580865" cy="644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" name="Google Shape;103;p1">
                <a:extLst>
                  <a:ext uri="{FF2B5EF4-FFF2-40B4-BE49-F238E27FC236}">
                    <a16:creationId xmlns:a16="http://schemas.microsoft.com/office/drawing/2014/main" id="{43E24DD6-967D-44D5-ABED-63082A2490CA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t="1" b="24219"/>
              <a:stretch/>
            </p:blipFill>
            <p:spPr>
              <a:xfrm>
                <a:off x="2464786" y="5584560"/>
                <a:ext cx="775794" cy="8948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8" name="직사각형 21">
              <a:extLst>
                <a:ext uri="{FF2B5EF4-FFF2-40B4-BE49-F238E27FC236}">
                  <a16:creationId xmlns:a16="http://schemas.microsoft.com/office/drawing/2014/main" id="{02661453-E19F-475D-AF65-8F3FFD26100E}"/>
                </a:ext>
              </a:extLst>
            </p:cNvPr>
            <p:cNvSpPr/>
            <p:nvPr/>
          </p:nvSpPr>
          <p:spPr>
            <a:xfrm>
              <a:off x="235011" y="6517710"/>
              <a:ext cx="78899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Nogiron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9" name="직사각형 21">
              <a:extLst>
                <a:ext uri="{FF2B5EF4-FFF2-40B4-BE49-F238E27FC236}">
                  <a16:creationId xmlns:a16="http://schemas.microsoft.com/office/drawing/2014/main" id="{C17A0BEA-D4C9-4132-881E-3A1DE72C918B}"/>
                </a:ext>
              </a:extLst>
            </p:cNvPr>
            <p:cNvSpPr/>
            <p:nvPr/>
          </p:nvSpPr>
          <p:spPr>
            <a:xfrm>
              <a:off x="1057916" y="6516586"/>
              <a:ext cx="51167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Ayol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0" name="직사각형 21">
              <a:extLst>
                <a:ext uri="{FF2B5EF4-FFF2-40B4-BE49-F238E27FC236}">
                  <a16:creationId xmlns:a16="http://schemas.microsoft.com/office/drawing/2014/main" id="{FD5DE0A1-07F5-4066-A30C-B9199618D986}"/>
                </a:ext>
              </a:extLst>
            </p:cNvPr>
            <p:cNvSpPr/>
            <p:nvPr/>
          </p:nvSpPr>
          <p:spPr>
            <a:xfrm>
              <a:off x="1696991" y="6516585"/>
              <a:ext cx="56938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Katta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1" name="직사각형 21">
              <a:extLst>
                <a:ext uri="{FF2B5EF4-FFF2-40B4-BE49-F238E27FC236}">
                  <a16:creationId xmlns:a16="http://schemas.microsoft.com/office/drawing/2014/main" id="{5B81D07A-2777-45A8-BBE5-49CCB5ABAE1F}"/>
                </a:ext>
              </a:extLst>
            </p:cNvPr>
            <p:cNvSpPr/>
            <p:nvPr/>
          </p:nvSpPr>
          <p:spPr>
            <a:xfrm>
              <a:off x="2304601" y="6497826"/>
              <a:ext cx="987770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b="1" dirty="0">
                  <a:solidFill>
                    <a:schemeClr val="accent5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Chet ellik</a:t>
              </a:r>
              <a:endParaRPr lang="en-US" altLang="ko-KR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0" name="Google Shape;241;p20">
            <a:extLst>
              <a:ext uri="{FF2B5EF4-FFF2-40B4-BE49-F238E27FC236}">
                <a16:creationId xmlns:a16="http://schemas.microsoft.com/office/drawing/2014/main" id="{9C8AF8EE-94ED-4E42-B4F5-DC909AE8978B}"/>
              </a:ext>
            </a:extLst>
          </p:cNvPr>
          <p:cNvSpPr/>
          <p:nvPr/>
        </p:nvSpPr>
        <p:spPr>
          <a:xfrm>
            <a:off x="919224" y="-33135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802"/>
              </a:spcBef>
              <a:buClr>
                <a:schemeClr val="accent1"/>
              </a:buClr>
              <a:buSzPts val="2400"/>
            </a:pPr>
            <a:r>
              <a:rPr lang="uz-Latn-UZ" altLang="ko-KR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Karaoke xonasida yong'in sababi </a:t>
            </a:r>
            <a:endParaRPr lang="en-CA" sz="16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Google Shape;242;p20">
            <a:extLst>
              <a:ext uri="{FF2B5EF4-FFF2-40B4-BE49-F238E27FC236}">
                <a16:creationId xmlns:a16="http://schemas.microsoft.com/office/drawing/2014/main" id="{94E9CE83-750C-4104-ABC1-D248D04DC711}"/>
              </a:ext>
            </a:extLst>
          </p:cNvPr>
          <p:cNvSpPr/>
          <p:nvPr/>
        </p:nvSpPr>
        <p:spPr>
          <a:xfrm>
            <a:off x="372288" y="213347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dirty="0"/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F5845714-4E3E-4AA8-96CB-D9BC78E74A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86" y="3755864"/>
            <a:ext cx="3211835" cy="2171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28DCBFDE-BF86-4393-9739-011A3601B5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85" y="3755234"/>
            <a:ext cx="3211835" cy="2157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33AC3CB5-F413-4564-8DF6-996501333376}"/>
              </a:ext>
            </a:extLst>
          </p:cNvPr>
          <p:cNvSpPr/>
          <p:nvPr/>
        </p:nvSpPr>
        <p:spPr>
          <a:xfrm>
            <a:off x="3233403" y="1261940"/>
            <a:ext cx="3818964" cy="562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bg1"/>
                </a:solidFill>
                <a:latin typeface="Malgun Gothic"/>
                <a:ea typeface="Malgun Gothic"/>
                <a:sym typeface="Malgun Gothic"/>
              </a:rPr>
              <a:t>Sigaret</a:t>
            </a:r>
            <a:r>
              <a:rPr lang="en-US" altLang="ko-KR" sz="2400" b="1" dirty="0">
                <a:solidFill>
                  <a:schemeClr val="bg1"/>
                </a:solidFill>
                <a:latin typeface="Malgun Gothic"/>
                <a:ea typeface="Malgun Gothic"/>
                <a:sym typeface="Malgun Gothic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Malgun Gothic"/>
                <a:ea typeface="Malgun Gothic"/>
                <a:sym typeface="Malgun Gothic"/>
              </a:rPr>
              <a:t>chekkalari</a:t>
            </a:r>
            <a:r>
              <a:rPr lang="en-US" altLang="ko-KR" sz="2400" b="1" dirty="0">
                <a:solidFill>
                  <a:schemeClr val="bg1"/>
                </a:solidFill>
                <a:latin typeface="Malgun Gothic"/>
                <a:ea typeface="Malgun Gothic"/>
                <a:sym typeface="Malgun Gothic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Malgun Gothic"/>
                <a:ea typeface="Malgun Gothic"/>
                <a:sym typeface="Malgun Gothic"/>
              </a:rPr>
              <a:t>tufayli</a:t>
            </a:r>
            <a:endParaRPr lang="en-US" altLang="ko-KR" sz="2400" b="1" dirty="0">
              <a:solidFill>
                <a:schemeClr val="bg1"/>
              </a:solidFill>
              <a:latin typeface="Malgun Gothic"/>
              <a:ea typeface="Malgun Gothic"/>
              <a:sym typeface="Malgun Gothic"/>
            </a:endParaRPr>
          </a:p>
        </p:txBody>
      </p:sp>
      <p:sp>
        <p:nvSpPr>
          <p:cNvPr id="32" name="다이아몬드 31">
            <a:extLst>
              <a:ext uri="{FF2B5EF4-FFF2-40B4-BE49-F238E27FC236}">
                <a16:creationId xmlns:a16="http://schemas.microsoft.com/office/drawing/2014/main" id="{F4967F3A-7DA3-44BB-AE8D-F697F26B28F7}"/>
              </a:ext>
            </a:extLst>
          </p:cNvPr>
          <p:cNvSpPr/>
          <p:nvPr/>
        </p:nvSpPr>
        <p:spPr>
          <a:xfrm>
            <a:off x="2191833" y="2000706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다이아몬드 32">
            <a:extLst>
              <a:ext uri="{FF2B5EF4-FFF2-40B4-BE49-F238E27FC236}">
                <a16:creationId xmlns:a16="http://schemas.microsoft.com/office/drawing/2014/main" id="{7C12497C-9E22-42CC-A21A-7BEDFCB2777C}"/>
              </a:ext>
            </a:extLst>
          </p:cNvPr>
          <p:cNvSpPr/>
          <p:nvPr/>
        </p:nvSpPr>
        <p:spPr>
          <a:xfrm>
            <a:off x="2187313" y="2436536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다이아몬드 33">
            <a:extLst>
              <a:ext uri="{FF2B5EF4-FFF2-40B4-BE49-F238E27FC236}">
                <a16:creationId xmlns:a16="http://schemas.microsoft.com/office/drawing/2014/main" id="{53D7469B-0E0B-4EA5-A00A-2A871C72BD14}"/>
              </a:ext>
            </a:extLst>
          </p:cNvPr>
          <p:cNvSpPr/>
          <p:nvPr/>
        </p:nvSpPr>
        <p:spPr>
          <a:xfrm>
            <a:off x="2191393" y="2845471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Google Shape;346;p25">
            <a:extLst>
              <a:ext uri="{FF2B5EF4-FFF2-40B4-BE49-F238E27FC236}">
                <a16:creationId xmlns:a16="http://schemas.microsoft.com/office/drawing/2014/main" id="{DB8EE446-C47E-468D-99C3-B8DEE76C83E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7F7F7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endParaRPr dirty="0">
              <a:solidFill>
                <a:srgbClr val="7F7F7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p:transition spd="med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2"/>
          <p:cNvSpPr txBox="1"/>
          <p:nvPr/>
        </p:nvSpPr>
        <p:spPr>
          <a:xfrm>
            <a:off x="723495" y="2243535"/>
            <a:ext cx="5064746" cy="3506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200000"/>
              </a:lnSpc>
            </a:pP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altLang="ko-KR" sz="16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Chekish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idishlarini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tashlab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yuborib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altLang="ko-KR" sz="16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olovga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olib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keladi</a:t>
            </a:r>
            <a:endParaRPr lang="en-US" altLang="ko-KR" sz="16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200000"/>
              </a:lnSpc>
            </a:pP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2015 </a:t>
            </a:r>
            <a:r>
              <a:rPr lang="en-US" altLang="ko-KR" sz="16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yilda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biz </a:t>
            </a:r>
            <a:r>
              <a:rPr lang="en-US" altLang="ko-KR" sz="16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sigaretlarni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yonmaydigan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materialdan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lvl="0">
              <a:lnSpc>
                <a:spcPct val="200000"/>
              </a:lnSpc>
            </a:pP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altLang="ko-KR" sz="16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yasalgan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tanasi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bilan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import </a:t>
            </a:r>
            <a:r>
              <a:rPr lang="en-US" altLang="ko-KR" sz="16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qila</a:t>
            </a:r>
            <a:r>
              <a:rPr lang="en-US" altLang="ko-K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16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boshladik</a:t>
            </a:r>
            <a:endParaRPr lang="en-US" altLang="ko-KR" sz="16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200000"/>
              </a:lnSpc>
            </a:pPr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uz-Latn-UZ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Chekishsiz olov yoqilganda sigaret avtomatik ravishda</a:t>
            </a:r>
            <a:endParaRPr lang="en-US" altLang="ko-KR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>
              <a:lnSpc>
                <a:spcPct val="200000"/>
              </a:lnSpc>
            </a:pPr>
            <a:r>
              <a:rPr lang="uz-Latn-UZ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uz-Latn-UZ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o'chadi</a:t>
            </a:r>
            <a:endParaRPr lang="en-US" altLang="ko-KR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>
              <a:lnSpc>
                <a:spcPct val="200000"/>
              </a:lnSpc>
            </a:pPr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uz-Latn-UZ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Yong'in ehtimolini kamaytirish qobiliyati uchun</a:t>
            </a:r>
            <a:endParaRPr lang="en-US" altLang="ko-KR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>
              <a:lnSpc>
                <a:spcPct val="200000"/>
              </a:lnSpc>
            </a:pPr>
            <a:r>
              <a:rPr lang="en-US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uz-Latn-UZ" altLang="ko-KR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sertifikat olindi</a:t>
            </a:r>
            <a:endParaRPr sz="12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3" name="Google Shape;283;p22"/>
          <p:cNvSpPr/>
          <p:nvPr/>
        </p:nvSpPr>
        <p:spPr>
          <a:xfrm>
            <a:off x="0" y="0"/>
            <a:ext cx="98996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22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8487" y="2331913"/>
            <a:ext cx="3648458" cy="31189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5" name="직사각형 1">
            <a:extLst>
              <a:ext uri="{FF2B5EF4-FFF2-40B4-BE49-F238E27FC236}">
                <a16:creationId xmlns:a16="http://schemas.microsoft.com/office/drawing/2014/main" id="{2A468DAD-8486-4478-BF54-FB3313BA5554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2">
            <a:extLst>
              <a:ext uri="{FF2B5EF4-FFF2-40B4-BE49-F238E27FC236}">
                <a16:creationId xmlns:a16="http://schemas.microsoft.com/office/drawing/2014/main" id="{87873903-8593-4778-A225-BD902824E2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E393ACA-C87F-4D05-8678-15C06AA0C1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18" name="Google Shape;141;p16">
            <a:extLst>
              <a:ext uri="{FF2B5EF4-FFF2-40B4-BE49-F238E27FC236}">
                <a16:creationId xmlns:a16="http://schemas.microsoft.com/office/drawing/2014/main" id="{8AFD3CF0-CC1E-4774-B334-A88A53FD14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A35F8BA-91E9-4304-B25C-032659AFC322}"/>
              </a:ext>
            </a:extLst>
          </p:cNvPr>
          <p:cNvGrpSpPr/>
          <p:nvPr/>
        </p:nvGrpSpPr>
        <p:grpSpPr>
          <a:xfrm>
            <a:off x="6763937" y="5563545"/>
            <a:ext cx="3057360" cy="1227210"/>
            <a:chOff x="235011" y="5578393"/>
            <a:chExt cx="3057360" cy="1227210"/>
          </a:xfrm>
        </p:grpSpPr>
        <p:grpSp>
          <p:nvGrpSpPr>
            <p:cNvPr id="29" name="Google Shape;98;p1">
              <a:extLst>
                <a:ext uri="{FF2B5EF4-FFF2-40B4-BE49-F238E27FC236}">
                  <a16:creationId xmlns:a16="http://schemas.microsoft.com/office/drawing/2014/main" id="{0B9A5774-B11C-4BA8-A512-F455F0282345}"/>
                </a:ext>
              </a:extLst>
            </p:cNvPr>
            <p:cNvGrpSpPr/>
            <p:nvPr/>
          </p:nvGrpSpPr>
          <p:grpSpPr>
            <a:xfrm>
              <a:off x="348878" y="5578393"/>
              <a:ext cx="2820276" cy="967193"/>
              <a:chOff x="420304" y="5584560"/>
              <a:chExt cx="2820276" cy="967193"/>
            </a:xfrm>
          </p:grpSpPr>
          <p:grpSp>
            <p:nvGrpSpPr>
              <p:cNvPr id="34" name="Google Shape;99;p1">
                <a:extLst>
                  <a:ext uri="{FF2B5EF4-FFF2-40B4-BE49-F238E27FC236}">
                    <a16:creationId xmlns:a16="http://schemas.microsoft.com/office/drawing/2014/main" id="{AD4945DB-4FFC-4C59-B1CA-4A55CF371CE0}"/>
                  </a:ext>
                </a:extLst>
              </p:cNvPr>
              <p:cNvGrpSpPr/>
              <p:nvPr/>
            </p:nvGrpSpPr>
            <p:grpSpPr>
              <a:xfrm>
                <a:off x="1097108" y="5910484"/>
                <a:ext cx="1240472" cy="641269"/>
                <a:chOff x="1109808" y="5910484"/>
                <a:chExt cx="1240472" cy="641269"/>
              </a:xfrm>
            </p:grpSpPr>
            <p:pic>
              <p:nvPicPr>
                <p:cNvPr id="37" name="Google Shape;100;p1">
                  <a:extLst>
                    <a:ext uri="{FF2B5EF4-FFF2-40B4-BE49-F238E27FC236}">
                      <a16:creationId xmlns:a16="http://schemas.microsoft.com/office/drawing/2014/main" id="{0936133F-1553-4B5E-9F3E-89B9D5A87C6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21559"/>
                <a:stretch/>
              </p:blipFill>
              <p:spPr>
                <a:xfrm>
                  <a:off x="1109808" y="5910484"/>
                  <a:ext cx="563385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" name="Google Shape;101;p1">
                  <a:extLst>
                    <a:ext uri="{FF2B5EF4-FFF2-40B4-BE49-F238E27FC236}">
                      <a16:creationId xmlns:a16="http://schemas.microsoft.com/office/drawing/2014/main" id="{599D13BA-34D5-45E7-B0DA-53D5D63C2DA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21719"/>
                <a:stretch/>
              </p:blipFill>
              <p:spPr>
                <a:xfrm>
                  <a:off x="1769132" y="5910484"/>
                  <a:ext cx="581148" cy="6412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5" name="Google Shape;102;p1">
                <a:extLst>
                  <a:ext uri="{FF2B5EF4-FFF2-40B4-BE49-F238E27FC236}">
                    <a16:creationId xmlns:a16="http://schemas.microsoft.com/office/drawing/2014/main" id="{585FB3DB-BFBC-4948-B2FA-5CD596BCDEE4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b="21156"/>
              <a:stretch/>
            </p:blipFill>
            <p:spPr>
              <a:xfrm>
                <a:off x="420304" y="5907187"/>
                <a:ext cx="580865" cy="6445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" name="Google Shape;103;p1">
                <a:extLst>
                  <a:ext uri="{FF2B5EF4-FFF2-40B4-BE49-F238E27FC236}">
                    <a16:creationId xmlns:a16="http://schemas.microsoft.com/office/drawing/2014/main" id="{71B4F355-0962-4689-BBD9-74D62C93DAB6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t="1" b="24219"/>
              <a:stretch/>
            </p:blipFill>
            <p:spPr>
              <a:xfrm>
                <a:off x="2464786" y="5584560"/>
                <a:ext cx="775794" cy="8948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0" name="직사각형 21">
              <a:extLst>
                <a:ext uri="{FF2B5EF4-FFF2-40B4-BE49-F238E27FC236}">
                  <a16:creationId xmlns:a16="http://schemas.microsoft.com/office/drawing/2014/main" id="{A110F4B9-F3F4-4716-9E9B-14DE282EF78D}"/>
                </a:ext>
              </a:extLst>
            </p:cNvPr>
            <p:cNvSpPr/>
            <p:nvPr/>
          </p:nvSpPr>
          <p:spPr>
            <a:xfrm>
              <a:off x="235011" y="6517710"/>
              <a:ext cx="78899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Nogiron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1" name="직사각형 21">
              <a:extLst>
                <a:ext uri="{FF2B5EF4-FFF2-40B4-BE49-F238E27FC236}">
                  <a16:creationId xmlns:a16="http://schemas.microsoft.com/office/drawing/2014/main" id="{B066B7B3-D4A6-4577-BACF-107BDB989CE4}"/>
                </a:ext>
              </a:extLst>
            </p:cNvPr>
            <p:cNvSpPr/>
            <p:nvPr/>
          </p:nvSpPr>
          <p:spPr>
            <a:xfrm>
              <a:off x="1057916" y="6516586"/>
              <a:ext cx="51167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Ayol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2" name="직사각형 21">
              <a:extLst>
                <a:ext uri="{FF2B5EF4-FFF2-40B4-BE49-F238E27FC236}">
                  <a16:creationId xmlns:a16="http://schemas.microsoft.com/office/drawing/2014/main" id="{F57C9E36-B3DE-4785-BDB7-ABEAE1BDC6AA}"/>
                </a:ext>
              </a:extLst>
            </p:cNvPr>
            <p:cNvSpPr/>
            <p:nvPr/>
          </p:nvSpPr>
          <p:spPr>
            <a:xfrm>
              <a:off x="1696991" y="6516585"/>
              <a:ext cx="56938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Katta</a:t>
              </a:r>
              <a:endParaRPr lang="en-US" altLang="ko-KR" sz="4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3" name="직사각형 21">
              <a:extLst>
                <a:ext uri="{FF2B5EF4-FFF2-40B4-BE49-F238E27FC236}">
                  <a16:creationId xmlns:a16="http://schemas.microsoft.com/office/drawing/2014/main" id="{B01D4FE1-90CC-490A-A456-6BCC7FB1FD7D}"/>
                </a:ext>
              </a:extLst>
            </p:cNvPr>
            <p:cNvSpPr/>
            <p:nvPr/>
          </p:nvSpPr>
          <p:spPr>
            <a:xfrm>
              <a:off x="2304601" y="6497826"/>
              <a:ext cx="987770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z-Latn-UZ" altLang="ko-KR" b="1" dirty="0">
                  <a:solidFill>
                    <a:schemeClr val="accent5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Chet ellik</a:t>
              </a:r>
              <a:endParaRPr lang="en-US" altLang="ko-KR" b="1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25" name="Google Shape;241;p20">
            <a:extLst>
              <a:ext uri="{FF2B5EF4-FFF2-40B4-BE49-F238E27FC236}">
                <a16:creationId xmlns:a16="http://schemas.microsoft.com/office/drawing/2014/main" id="{9AF3D732-AE6A-4861-8816-77C97011C157}"/>
              </a:ext>
            </a:extLst>
          </p:cNvPr>
          <p:cNvSpPr/>
          <p:nvPr/>
        </p:nvSpPr>
        <p:spPr>
          <a:xfrm>
            <a:off x="919224" y="-33135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802"/>
              </a:spcBef>
              <a:buClr>
                <a:schemeClr val="accent1"/>
              </a:buClr>
              <a:buSzPts val="2400"/>
            </a:pPr>
            <a:r>
              <a:rPr lang="uz-Latn-UZ" altLang="ko-KR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Karaoke xonasida yong'in sababi</a:t>
            </a:r>
            <a:endParaRPr lang="en-CA" sz="16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Google Shape;242;p20">
            <a:extLst>
              <a:ext uri="{FF2B5EF4-FFF2-40B4-BE49-F238E27FC236}">
                <a16:creationId xmlns:a16="http://schemas.microsoft.com/office/drawing/2014/main" id="{77CD4019-F2F8-4499-856E-65CE65CDA0C3}"/>
              </a:ext>
            </a:extLst>
          </p:cNvPr>
          <p:cNvSpPr/>
          <p:nvPr/>
        </p:nvSpPr>
        <p:spPr>
          <a:xfrm>
            <a:off x="372288" y="213347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574586B-D5EA-4EFC-A3EA-B7C7E4B68CCD}"/>
              </a:ext>
            </a:extLst>
          </p:cNvPr>
          <p:cNvSpPr/>
          <p:nvPr/>
        </p:nvSpPr>
        <p:spPr>
          <a:xfrm>
            <a:off x="2499145" y="1471783"/>
            <a:ext cx="4901359" cy="347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altLang="ko-KR" sz="18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Sigaret tumshug'i butunlay yopilmaganmi?</a:t>
            </a:r>
            <a:endParaRPr lang="ko-KR" altLang="en-US" sz="18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9" name="다이아몬드 38">
            <a:extLst>
              <a:ext uri="{FF2B5EF4-FFF2-40B4-BE49-F238E27FC236}">
                <a16:creationId xmlns:a16="http://schemas.microsoft.com/office/drawing/2014/main" id="{8FDC365D-655F-41F6-B47F-B0580A61014B}"/>
              </a:ext>
            </a:extLst>
          </p:cNvPr>
          <p:cNvSpPr/>
          <p:nvPr/>
        </p:nvSpPr>
        <p:spPr>
          <a:xfrm>
            <a:off x="761727" y="3909007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다이아몬드 39">
            <a:extLst>
              <a:ext uri="{FF2B5EF4-FFF2-40B4-BE49-F238E27FC236}">
                <a16:creationId xmlns:a16="http://schemas.microsoft.com/office/drawing/2014/main" id="{72633D45-DE4C-4131-A448-40416C725BDE}"/>
              </a:ext>
            </a:extLst>
          </p:cNvPr>
          <p:cNvSpPr/>
          <p:nvPr/>
        </p:nvSpPr>
        <p:spPr>
          <a:xfrm>
            <a:off x="761727" y="4750710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다이아몬드 40">
            <a:extLst>
              <a:ext uri="{FF2B5EF4-FFF2-40B4-BE49-F238E27FC236}">
                <a16:creationId xmlns:a16="http://schemas.microsoft.com/office/drawing/2014/main" id="{626E8B94-59ED-4115-9107-51889E9C0B2D}"/>
              </a:ext>
            </a:extLst>
          </p:cNvPr>
          <p:cNvSpPr/>
          <p:nvPr/>
        </p:nvSpPr>
        <p:spPr>
          <a:xfrm>
            <a:off x="761727" y="2491691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다이아몬드 41">
            <a:extLst>
              <a:ext uri="{FF2B5EF4-FFF2-40B4-BE49-F238E27FC236}">
                <a16:creationId xmlns:a16="http://schemas.microsoft.com/office/drawing/2014/main" id="{75CEC0B0-C0E7-4128-8A39-DA31CD866D59}"/>
              </a:ext>
            </a:extLst>
          </p:cNvPr>
          <p:cNvSpPr/>
          <p:nvPr/>
        </p:nvSpPr>
        <p:spPr>
          <a:xfrm>
            <a:off x="760964" y="3479191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Google Shape;346;p25">
            <a:extLst>
              <a:ext uri="{FF2B5EF4-FFF2-40B4-BE49-F238E27FC236}">
                <a16:creationId xmlns:a16="http://schemas.microsoft.com/office/drawing/2014/main" id="{1F2A783D-16C5-449D-B1F3-90153A97F74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7F7F7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8</a:t>
            </a:r>
            <a:endParaRPr dirty="0">
              <a:solidFill>
                <a:srgbClr val="7F7F7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p:transition spd="med">
    <p:push/>
  </p:transition>
</p:sld>
</file>

<file path=ppt/theme/theme1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테마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Words>718</Words>
  <Application>Microsoft Office PowerPoint</Application>
  <PresentationFormat>사용자 지정</PresentationFormat>
  <Paragraphs>253</Paragraphs>
  <Slides>16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Times New Roman</vt:lpstr>
      <vt:lpstr>Stardos Stencil</vt:lpstr>
      <vt:lpstr>Calibri</vt:lpstr>
      <vt:lpstr>맑은 고딕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park</cp:lastModifiedBy>
  <cp:revision>37</cp:revision>
  <dcterms:modified xsi:type="dcterms:W3CDTF">2020-10-20T13:18:51Z</dcterms:modified>
</cp:coreProperties>
</file>